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3"/>
  </p:notesMasterIdLst>
  <p:sldIdLst>
    <p:sldId id="350" r:id="rId4"/>
    <p:sldId id="347" r:id="rId5"/>
    <p:sldId id="349" r:id="rId6"/>
    <p:sldId id="352" r:id="rId7"/>
    <p:sldId id="353" r:id="rId8"/>
    <p:sldId id="354" r:id="rId9"/>
    <p:sldId id="355" r:id="rId10"/>
    <p:sldId id="356" r:id="rId11"/>
    <p:sldId id="35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</a:rPr>
              <a:t>(</a:t>
            </a:r>
            <a:r>
              <a:rPr lang="zh-CN" altLang="en-US" sz="4232" b="1">
                <a:solidFill>
                  <a:srgbClr val="D60093"/>
                </a:solidFill>
              </a:rPr>
              <a:t>二</a:t>
            </a:r>
            <a:r>
              <a:rPr lang="en-US" altLang="zh-CN" sz="4232" b="1">
                <a:solidFill>
                  <a:srgbClr val="D60093"/>
                </a:solidFill>
              </a:rPr>
              <a:t>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8030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比小明多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两人一共有多少本故事书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正确的列式是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A.21+3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B.21-3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C.21-3+21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差是多少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A.38-20+15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B.38-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(20+15)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C.38+20-15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不能按从左往右的顺序计算的是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A.32-68+8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B.26+27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C.42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6×3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37031" y="159934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837831" y="281854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608441" y="3994204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40188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根据下图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A.32×6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B.32×4×6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C.32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4×6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39.eps" descr="id:214748769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4096" y="1392781"/>
            <a:ext cx="2483912" cy="217773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319228" y="543432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小敏看一本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页的故事书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第一天看了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第二天看的页数和第一天同样多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这本故事书还剩多少页没看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下面列式不正确的是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A.56-9×2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B.56-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(9+9)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C.56-9+9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83145" y="2176289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92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二、计算题。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90-3×7=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×(45-37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54-45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32+5×6=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49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(12-5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02888" y="2179754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96000" y="2179754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089571" y="2179754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700405" y="2824824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643150" y="2824823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306930" y="282482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78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43346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看图列式计算。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3200" smtClean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smtClean="0">
                <a:latin typeface="Times New Roman" panose="02020603050405020304" pitchFamily="18" charset="0"/>
              </a:rPr>
              <a:t>(</a:t>
            </a:r>
            <a:r>
              <a:rPr lang="en-US" altLang="zh-CN" sz="3200">
                <a:latin typeface="Times New Roman" panose="02020603050405020304" pitchFamily="18" charset="0"/>
              </a:rPr>
              <a:t>1)</a:t>
            </a:r>
            <a:endParaRPr lang="zh-CN" altLang="en-US" sz="3200"/>
          </a:p>
        </p:txBody>
      </p:sp>
      <p:pic>
        <p:nvPicPr>
          <p:cNvPr id="3" name="DM3QXR41.eps" descr="id:214748770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207" y="1651684"/>
            <a:ext cx="3183164" cy="211357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385379" y="1775909"/>
            <a:ext cx="76495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(2</a:t>
            </a:r>
            <a:r>
              <a:rPr lang="en-US" altLang="zh-CN" sz="3200" smtClean="0">
                <a:latin typeface="Times New Roman" panose="02020603050405020304" pitchFamily="18" charset="0"/>
              </a:rPr>
              <a:t>) </a:t>
            </a:r>
            <a:endParaRPr lang="zh-CN" altLang="en-US" sz="3200"/>
          </a:p>
        </p:txBody>
      </p:sp>
      <p:pic>
        <p:nvPicPr>
          <p:cNvPr id="5" name="DM3QXR42.eps" descr="id:214748771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6725" y="1651684"/>
            <a:ext cx="4434596" cy="2113576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692150" y="3826855"/>
            <a:ext cx="3672800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(86-68)÷3=6(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枝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767855" y="3826854"/>
            <a:ext cx="297068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35+9×4=71(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65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9760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王师傅要做一批手工花。如果每小时做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小时可以完成。要想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小时完成任务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王师傅平均每小时要做多少朵花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206172"/>
            <a:ext cx="273985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6×4÷3=8(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08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47016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小英在看一本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页的故事书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她每天看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已经看了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还剩下多少页没有看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先画线段图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再解答。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3721686"/>
            <a:ext cx="2876108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90-8×7=34(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4" name="DM3QXR159.eps" descr="id:214748485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17524" y="2064657"/>
            <a:ext cx="4281331" cy="158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43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725</TotalTime>
  <Words>245</Words>
  <Application>Microsoft Office PowerPoint</Application>
  <PresentationFormat>宽屏</PresentationFormat>
  <Paragraphs>45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2025-08-27T08:37:16Z</dcterms:modified>
</cp:coreProperties>
</file>