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2" r:id="rId5"/>
    <p:sldId id="296" r:id="rId6"/>
    <p:sldId id="345" r:id="rId7"/>
    <p:sldId id="347" r:id="rId8"/>
    <p:sldId id="346" r:id="rId9"/>
    <p:sldId id="349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数图形、比较线段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35"/>
            <a:ext cx="114300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数一数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条线段。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01.eps" descr="id:214748874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6727" y="2496186"/>
            <a:ext cx="5569247" cy="1272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2763240"/>
            <a:ext cx="114300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一列从甲地开往乙地的火车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途中要停靠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铁路部门要准备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种不同的单程车票。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不仅可以画圆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还可以量出同样长度的线段。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962804" y="142581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388713" y="141360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814622" y="142581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46834" y="335920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40683" y="3955168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圆规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247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如右图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和线段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一样长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MM3QXR02.eps" descr="id:214748876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0239" y="2492238"/>
            <a:ext cx="3041645" cy="2057990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6662461" y="141163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123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右面的图形中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条线段。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A.7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C.9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03.eps" descr="id:214748876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034" y="1728307"/>
            <a:ext cx="1881966" cy="200596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300261" y="80203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9941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三、按要求作图。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用圆规比较出下面两条线段的长短。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05.eps" descr="id:214748878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7499" y="2522175"/>
            <a:ext cx="6670506" cy="11216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54122" y="2634344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044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画出射线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和线段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再利用圆规在射线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上作线段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AD=BC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不写作法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保留作图痕迹。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06.eps" descr="id:214748878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806" y="2006328"/>
            <a:ext cx="5282566" cy="156418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54122" y="3570508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160</Words>
  <Application>Microsoft Office PowerPoint</Application>
  <PresentationFormat>宽屏</PresentationFormat>
  <Paragraphs>38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2025-08-27T09:38:38Z</dcterms:modified>
</cp:coreProperties>
</file>