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2" r:id="rId5"/>
    <p:sldId id="296" r:id="rId6"/>
    <p:sldId id="347" r:id="rId7"/>
    <p:sldId id="345" r:id="rId8"/>
    <p:sldId id="349" r:id="rId9"/>
    <p:sldId id="346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认识几分之几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837910"/>
                <a:ext cx="10807700" cy="211275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如右图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把一个圆平均分成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每一份是它的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其中涂色部分占这样的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也就是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837910"/>
                <a:ext cx="10807700" cy="2112758"/>
              </a:xfrm>
              <a:prstGeom prst="rect">
                <a:avLst/>
              </a:prstGeom>
              <a:blipFill rotWithShape="0">
                <a:blip r:embed="rId3"/>
                <a:stretch>
                  <a:fillRect l="-1467" t="-2882" b="-2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MM3QXR49.eps" descr="id:214748922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6074" y="3001116"/>
            <a:ext cx="2113326" cy="2111897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3848131" y="208768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9143999" y="1156786"/>
                <a:ext cx="450764" cy="9308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3999" y="1156786"/>
                <a:ext cx="450764" cy="93089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>
            <a:spLocks noChangeAspect="1"/>
          </p:cNvSpPr>
          <p:nvPr/>
        </p:nvSpPr>
        <p:spPr>
          <a:xfrm>
            <a:off x="5998863" y="208768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>
                <a:spLocks noChangeAspect="1"/>
              </p:cNvSpPr>
              <p:nvPr/>
            </p:nvSpPr>
            <p:spPr>
              <a:xfrm>
                <a:off x="8853302" y="1985817"/>
                <a:ext cx="450764" cy="9308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3302" y="1985817"/>
                <a:ext cx="450764" cy="93089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968383"/>
                <a:ext cx="10807700" cy="376327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把一条线段平均分成三份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其中的两份是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也就是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可以看成是把一个整体平均分成了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表示其中的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.5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);(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zh-CN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是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也就是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968383"/>
                <a:ext cx="10807700" cy="3763274"/>
              </a:xfrm>
              <a:prstGeom prst="rect">
                <a:avLst/>
              </a:prstGeom>
              <a:blipFill rotWithShape="0">
                <a:blip r:embed="rId2"/>
                <a:stretch>
                  <a:fillRect l="-1467" b="-1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8463452" y="96838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1135331" y="1593931"/>
                <a:ext cx="450764" cy="9308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331" y="1593931"/>
                <a:ext cx="450764" cy="93089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>
            <a:spLocks noChangeAspect="1"/>
          </p:cNvSpPr>
          <p:nvPr/>
        </p:nvSpPr>
        <p:spPr>
          <a:xfrm>
            <a:off x="7603481" y="247398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35331" y="315037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>
                <a:spLocks noChangeAspect="1"/>
              </p:cNvSpPr>
              <p:nvPr/>
            </p:nvSpPr>
            <p:spPr>
              <a:xfrm>
                <a:off x="2550474" y="3800761"/>
                <a:ext cx="450764" cy="9308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474" y="3800761"/>
                <a:ext cx="450764" cy="93089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>
            <a:spLocks noChangeAspect="1"/>
          </p:cNvSpPr>
          <p:nvPr/>
        </p:nvSpPr>
        <p:spPr>
          <a:xfrm>
            <a:off x="3831606" y="390632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08556" y="389017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9631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涂一涂。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用分数表示图中空白的部分。　　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MM3QXR50.eps" descr="id:214748923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1841" y="2270509"/>
            <a:ext cx="4498403" cy="235063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>
                <a:spLocks noChangeAspect="1"/>
              </p:cNvSpPr>
              <p:nvPr/>
            </p:nvSpPr>
            <p:spPr>
              <a:xfrm>
                <a:off x="2060616" y="3996704"/>
                <a:ext cx="450764" cy="9308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0616" y="3996704"/>
                <a:ext cx="450764" cy="93089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>
                <a:spLocks noChangeAspect="1"/>
              </p:cNvSpPr>
              <p:nvPr/>
            </p:nvSpPr>
            <p:spPr>
              <a:xfrm>
                <a:off x="4672584" y="3996704"/>
                <a:ext cx="450764" cy="8931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2584" y="3996704"/>
                <a:ext cx="450764" cy="89319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0706"/>
            <a:ext cx="551946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涂色表示各图下面的分数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51.eps" descr="id:214748924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5599" y="1542300"/>
            <a:ext cx="6045154" cy="199555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3626187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涂色略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1011986"/>
                <a:ext cx="10807700" cy="148810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三、想一想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做一做。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已知露出的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△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占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△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则被纸片遮住的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△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有几个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画一画。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011986"/>
                <a:ext cx="10807700" cy="1488100"/>
              </a:xfrm>
              <a:prstGeom prst="rect">
                <a:avLst/>
              </a:prstGeom>
              <a:blipFill rotWithShape="0">
                <a:blip r:embed="rId3"/>
                <a:stretch>
                  <a:fillRect l="-1467" t="-4098" r="-5192" b="-4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MM3QXR52.eps" descr="id:214748928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2979" y="2593981"/>
            <a:ext cx="4442149" cy="2565847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692150" y="5159828"/>
            <a:ext cx="2441694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　画图略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152</Words>
  <Application>Microsoft Office PowerPoint</Application>
  <PresentationFormat>宽屏</PresentationFormat>
  <Paragraphs>36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2025-08-27T09:50:06Z</dcterms:modified>
</cp:coreProperties>
</file>