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1"/>
  </p:notesMasterIdLst>
  <p:sldIdLst>
    <p:sldId id="350" r:id="rId4"/>
    <p:sldId id="342" r:id="rId5"/>
    <p:sldId id="296" r:id="rId6"/>
    <p:sldId id="345" r:id="rId7"/>
    <p:sldId id="347" r:id="rId8"/>
    <p:sldId id="346" r:id="rId9"/>
    <p:sldId id="351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第</a:t>
            </a:r>
            <a:r>
              <a:rPr lang="en-US" altLang="zh-CN" sz="4232" b="1">
                <a:solidFill>
                  <a:srgbClr val="D60093"/>
                </a:solidFill>
              </a:rPr>
              <a:t>1</a:t>
            </a:r>
            <a:r>
              <a:rPr lang="zh-CN" altLang="en-US" sz="4232" b="1">
                <a:solidFill>
                  <a:srgbClr val="D60093"/>
                </a:solidFill>
              </a:rPr>
              <a:t>课时　角的初步认识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837910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是角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           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不是角。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填序号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MM3QXR14.eps" descr="id:2147488830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0529" y="2105999"/>
            <a:ext cx="8006638" cy="3848487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2339180" y="1308808"/>
            <a:ext cx="100540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①⑦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5593298" y="1303490"/>
            <a:ext cx="2646878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②③④⑤⑥⑧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3" name="图片 1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957452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下面说法正确的是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角是由一个顶点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两条线段组成的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有一个顶点的图形都是角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剪刀、钟表和三角尺中都有角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668576" y="1411630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31743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将一个角的边长延长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那么这个角与原来相比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角的大小会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424780" y="1839688"/>
            <a:ext cx="481222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881729"/>
            <a:ext cx="645401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三、数一数图中分别有多少个角</a:t>
            </a:r>
            <a:r>
              <a:rPr lang="zh-CN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MM3QXR170.eps" descr="id:2147488851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06063" y="1564993"/>
            <a:ext cx="9038090" cy="1847533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1979951" y="2764974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535258" y="2764973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9019680" y="2712717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721</TotalTime>
  <Words>91</Words>
  <Application>Microsoft Office PowerPoint</Application>
  <PresentationFormat>宽屏</PresentationFormat>
  <Paragraphs>28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42</cp:revision>
  <dcterms:created xsi:type="dcterms:W3CDTF">2021-07-19T03:09:34Z</dcterms:created>
  <dcterms:modified xsi:type="dcterms:W3CDTF">2025-08-27T09:41:07Z</dcterms:modified>
</cp:coreProperties>
</file>