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7" r:id="rId8"/>
    <p:sldId id="346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分米的认识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1779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里填上合适的长度单位。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油瓶高约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看书时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眼睛与书本的距离保持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比较合适。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　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120277" y="2190009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807361" y="2821381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125758" y="337355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294986" y="337354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283349" y="396308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46566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编一个中国结需要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分米长的红彩带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分米的红彩带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个这样的中国结。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C.7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用手势表示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分米的长度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最有可能的是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489817"/>
              </p:ext>
            </p:extLst>
          </p:nvPr>
        </p:nvGraphicFramePr>
        <p:xfrm>
          <a:off x="726418" y="3696347"/>
          <a:ext cx="9617128" cy="2216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5" imgW="4196852" imgH="967462" progId="Word.Document.12">
                  <p:embed/>
                </p:oleObj>
              </mc:Choice>
              <mc:Fallback>
                <p:oleObj name="文档" r:id="rId5" imgW="4196852" imgH="9674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6418" y="3696347"/>
                        <a:ext cx="9617128" cy="2216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3622979" y="194542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151436" y="3241489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3687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下面要测量的量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最适合用分米作单位的是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手机的厚度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火车的长度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课桌的高度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771234" y="119362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一根绳子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第一次剪去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第二次剪去的和第一次同样多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这根绳子原来有多长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122" y="2532571"/>
            <a:ext cx="299633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6+6+2=14(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722</TotalTime>
  <Words>138</Words>
  <Application>Microsoft Office PowerPoint</Application>
  <PresentationFormat>宽屏</PresentationFormat>
  <Paragraphs>34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2025-08-27T08:51:04Z</dcterms:modified>
</cp:coreProperties>
</file>