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5"/>
  </p:notesMasterIdLst>
  <p:sldIdLst>
    <p:sldId id="350" r:id="rId4"/>
    <p:sldId id="342" r:id="rId5"/>
    <p:sldId id="296" r:id="rId6"/>
    <p:sldId id="347" r:id="rId7"/>
    <p:sldId id="352" r:id="rId8"/>
    <p:sldId id="353" r:id="rId9"/>
    <p:sldId id="345" r:id="rId10"/>
    <p:sldId id="349" r:id="rId11"/>
    <p:sldId id="354" r:id="rId12"/>
    <p:sldId id="346" r:id="rId13"/>
    <p:sldId id="35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800" b="1">
                <a:solidFill>
                  <a:srgbClr val="D60093"/>
                </a:solidFill>
              </a:rPr>
              <a:t>第</a:t>
            </a:r>
            <a:r>
              <a:rPr lang="en-US" altLang="zh-CN" sz="3800" b="1">
                <a:solidFill>
                  <a:srgbClr val="D60093"/>
                </a:solidFill>
              </a:rPr>
              <a:t>2</a:t>
            </a:r>
            <a:r>
              <a:rPr lang="zh-CN" altLang="en-US" sz="3800" b="1">
                <a:solidFill>
                  <a:srgbClr val="D60093"/>
                </a:solidFill>
              </a:rPr>
              <a:t>课时　两、三位数与一位数的一次进位乘法</a:t>
            </a:r>
            <a:endParaRPr lang="zh-CN" altLang="zh-CN" sz="38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1564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学校在操场的一边种了一排树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已知每相邻两棵树之间的距离是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棵树与第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棵树之间相距多少米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树的宽度忽略不计。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92150" y="3551663"/>
            <a:ext cx="3148619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13×(8-1)=91(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10674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班同学带着小树苗去植树。如果每行植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这些树苗刚好可以植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棵树苗。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一本连环画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本这样的连环画需要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学校合唱队的人数是乐队的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倍。乐队有男生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人。合唱队有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354983" y="2153868"/>
            <a:ext cx="5950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577154" y="2741697"/>
            <a:ext cx="595035" cy="75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325461" y="3957268"/>
            <a:ext cx="595035" cy="75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70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52028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在下面的竖式计算中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,4×5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“20”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个千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AM3QXR14.eps" descr="id:214748832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3593" y="1908765"/>
            <a:ext cx="2380488" cy="129163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9676611" y="869354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34102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下面的竖式中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积的百位上应该写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C.6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AM3QXR15.eps" descr="id:214748833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5578" y="1604146"/>
            <a:ext cx="2080886" cy="163979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140240" y="823370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94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4954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画画可以提高学生的审美能力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陶冶情操。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本绘画本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三年级有学生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一共需要多少钱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用算式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“146×2”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解决。下面竖式中的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“92”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本需要的钱数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本需要的钱数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本需要的钱数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AM3QXR16.eps" descr="id:214748833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4346" y="2638289"/>
            <a:ext cx="2536278" cy="186839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821844" y="1688166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3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30533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三、列竖式计算。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36×2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	3×218=		314×3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612×4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	223×4=		316×3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074187" y="1753481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500965" y="1753481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654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732817" y="1753480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942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259244" y="2354857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2448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500965" y="2368434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892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8765286" y="2368433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948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692150" y="3185844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竖式略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93542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家禽饲养场饲养了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还饲养了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笼鸡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每笼有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只鸡。鸡和鸭一共有多少只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402114"/>
            <a:ext cx="377616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258+114×6=942(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77272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春季运动会开幕了。参加趣味篮球赛的有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参加拔河比赛的人数比趣味篮球赛的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人。参加拔河比赛的有多少人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3185844"/>
            <a:ext cx="3586238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218×3+24=678(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08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724</TotalTime>
  <Words>319</Words>
  <Application>Microsoft Office PowerPoint</Application>
  <PresentationFormat>宽屏</PresentationFormat>
  <Paragraphs>54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2025-08-27T09:15:02Z</dcterms:modified>
</cp:coreProperties>
</file>