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0"/>
  </p:notesMasterIdLst>
  <p:sldIdLst>
    <p:sldId id="350" r:id="rId4"/>
    <p:sldId id="347" r:id="rId5"/>
    <p:sldId id="349" r:id="rId6"/>
    <p:sldId id="352" r:id="rId7"/>
    <p:sldId id="353" r:id="rId8"/>
    <p:sldId id="351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阶段训练</a:t>
            </a:r>
            <a:r>
              <a:rPr lang="en-US" altLang="zh-CN" sz="4232" b="1">
                <a:solidFill>
                  <a:srgbClr val="D60093"/>
                </a:solidFill>
              </a:rPr>
              <a:t>(</a:t>
            </a:r>
            <a:r>
              <a:rPr lang="zh-CN" altLang="en-US" sz="4232" b="1">
                <a:solidFill>
                  <a:srgbClr val="D60093"/>
                </a:solidFill>
              </a:rPr>
              <a:t>一</a:t>
            </a:r>
            <a:r>
              <a:rPr lang="en-US" altLang="zh-CN" sz="4232" b="1">
                <a:solidFill>
                  <a:srgbClr val="D60093"/>
                </a:solidFill>
              </a:rPr>
              <a:t>)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56497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从不同方向观察物体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看到的形状常常是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观察一个立体图形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看到的一个面是正方形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这个立体图形可能是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8233278" y="1637782"/>
            <a:ext cx="100540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不同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191706" y="2833708"/>
            <a:ext cx="1415772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正方体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399148" y="2833707"/>
            <a:ext cx="1415772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长方体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845778" y="2865811"/>
            <a:ext cx="100540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圆柱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92150" y="470697"/>
            <a:ext cx="10807700" cy="2456057"/>
            <a:chOff x="692150" y="470697"/>
            <a:chExt cx="10807700" cy="2456057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692150" y="470697"/>
              <a:ext cx="10807700" cy="245605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sz="320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二、选一选。</a:t>
              </a:r>
              <a:endParaRPr lang="zh-CN" altLang="zh-CN" sz="320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32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CN" sz="3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r>
                <a:rPr lang="zh-CN" altLang="zh-CN" sz="3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笑笑和欢欢站在不同的位置</a:t>
              </a:r>
              <a:r>
                <a:rPr lang="zh-CN" altLang="zh-CN" sz="320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观察</a:t>
              </a:r>
              <a:r>
                <a:rPr lang="en-US" altLang="zh-CN" sz="320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,</a:t>
              </a:r>
              <a:r>
                <a:rPr lang="zh-CN" altLang="zh-CN" sz="3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他们看到的</a:t>
              </a:r>
              <a:r>
                <a:rPr lang="zh-CN" altLang="zh-CN" sz="320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的</a:t>
              </a:r>
              <a:endPara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3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320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</a:t>
              </a:r>
              <a:r>
                <a:rPr lang="zh-CN" altLang="zh-CN" sz="320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形状</a:t>
              </a:r>
              <a:r>
                <a:rPr lang="zh-CN" altLang="zh-CN" sz="3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是</a:t>
              </a:r>
              <a:r>
                <a:rPr lang="en-US" altLang="zh-CN" sz="3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zh-CN" sz="3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　　</a:t>
              </a:r>
              <a:r>
                <a:rPr lang="en-US" altLang="zh-CN" sz="3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r>
                <a:rPr lang="zh-CN" altLang="zh-CN" sz="3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。</a:t>
              </a:r>
              <a:endParaRPr lang="zh-CN" altLang="zh-CN" sz="320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3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A.</a:t>
              </a:r>
              <a:r>
                <a:rPr lang="zh-CN" altLang="zh-CN" sz="3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相同的</a:t>
              </a:r>
              <a:r>
                <a:rPr lang="en-US" altLang="zh-CN" sz="3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	B.</a:t>
              </a:r>
              <a:r>
                <a:rPr lang="zh-CN" altLang="zh-CN" sz="3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不同的</a:t>
              </a:r>
              <a:r>
                <a:rPr lang="en-US" altLang="zh-CN" sz="3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	C.</a:t>
              </a:r>
              <a:r>
                <a:rPr lang="zh-CN" altLang="zh-CN" sz="3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无法确定</a:t>
              </a:r>
              <a:endParaRPr lang="zh-CN" altLang="zh-CN" sz="3200">
                <a:solidFill>
                  <a:srgbClr val="000000"/>
                </a:solidFill>
                <a:effectLst/>
                <a:latin typeface="NEU-BZ-S92"/>
                <a:ea typeface="方正书宋_GBK"/>
                <a:cs typeface="Times New Roman" panose="02020603050405020304" pitchFamily="18" charset="0"/>
              </a:endParaRPr>
            </a:p>
          </p:txBody>
        </p:sp>
        <p:pic>
          <p:nvPicPr>
            <p:cNvPr id="3" name="DM3QXR17.eps" descr="id:2147487430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70110" y="1105136"/>
              <a:ext cx="1741304" cy="593589"/>
            </a:xfrm>
            <a:prstGeom prst="rect">
              <a:avLst/>
            </a:prstGeom>
          </p:spPr>
        </p:pic>
        <p:pic>
          <p:nvPicPr>
            <p:cNvPr id="4" name="DM3QXR17.eps" descr="id:2147487430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2150" y="1655736"/>
              <a:ext cx="1741304" cy="593589"/>
            </a:xfrm>
            <a:prstGeom prst="rect">
              <a:avLst/>
            </a:prstGeom>
          </p:spPr>
        </p:pic>
      </p:grpSp>
      <p:sp>
        <p:nvSpPr>
          <p:cNvPr id="6" name="矩形 5"/>
          <p:cNvSpPr>
            <a:spLocks noChangeAspect="1"/>
          </p:cNvSpPr>
          <p:nvPr/>
        </p:nvSpPr>
        <p:spPr>
          <a:xfrm>
            <a:off x="692150" y="2939204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玲玲观察一个立体图形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看到的一个面是圆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这个立体图形可能是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长方体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正方体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圆柱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841321" y="1576497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284663" y="3359728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08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2150" y="616893"/>
            <a:ext cx="10807700" cy="4228850"/>
            <a:chOff x="692150" y="616893"/>
            <a:chExt cx="10807700" cy="4228850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692150" y="616893"/>
              <a:ext cx="10807700" cy="422885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sz="320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三、判一判。</a:t>
              </a:r>
              <a:r>
                <a:rPr lang="en-US" altLang="zh-CN" sz="3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zh-CN" sz="320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正确的在括号内画</a:t>
              </a:r>
              <a:r>
                <a:rPr lang="en-US" altLang="zh-CN" sz="3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“</a:t>
              </a:r>
              <a:r>
                <a:rPr lang="en-US" altLang="zh-CN" sz="3200">
                  <a:solidFill>
                    <a:srgbClr val="000000"/>
                  </a:solidFill>
                  <a:latin typeface="Cambria Math" panose="02040503050406030204" pitchFamily="18" charset="0"/>
                  <a:ea typeface="NEU-BZ-S92"/>
                  <a:cs typeface="Times New Roman" panose="02020603050405020304" pitchFamily="18" charset="0"/>
                </a:rPr>
                <a:t>√</a:t>
              </a:r>
              <a:r>
                <a:rPr lang="en-US" altLang="zh-CN" sz="3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”,</a:t>
              </a:r>
              <a:r>
                <a:rPr lang="zh-CN" altLang="zh-CN" sz="320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错误的在括号内画</a:t>
              </a:r>
              <a:r>
                <a:rPr lang="en-US" altLang="zh-CN" sz="3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“×”)</a:t>
              </a:r>
              <a:endParaRPr lang="zh-CN" altLang="zh-CN" sz="320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32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CN" sz="3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r>
                <a:rPr lang="zh-CN" altLang="zh-CN" sz="3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一个立体图形</a:t>
              </a:r>
              <a:r>
                <a:rPr lang="en-US" altLang="zh-CN" sz="3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3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从某个方向看到的是正方形</a:t>
              </a:r>
              <a:r>
                <a:rPr lang="en-US" altLang="zh-CN" sz="3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3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这个立体图形一定是正方体。</a:t>
              </a:r>
              <a:r>
                <a:rPr lang="en-US" altLang="zh-CN" sz="3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zh-CN" sz="3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　　</a:t>
              </a:r>
              <a:r>
                <a:rPr lang="en-US" altLang="zh-CN" sz="3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zh-CN" altLang="zh-CN" sz="320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32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zh-CN" sz="3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r>
                <a:rPr lang="zh-CN" altLang="zh-CN" sz="3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从不同方向观察同一立体图形</a:t>
              </a:r>
              <a:r>
                <a:rPr lang="en-US" altLang="zh-CN" sz="3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3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看到的形状可能相同</a:t>
              </a:r>
              <a:r>
                <a:rPr lang="en-US" altLang="zh-CN" sz="3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3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也可能不同。</a:t>
              </a:r>
              <a:r>
                <a:rPr lang="en-US" altLang="zh-CN" sz="3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zh-CN" sz="3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　　</a:t>
              </a:r>
              <a:r>
                <a:rPr lang="en-US" altLang="zh-CN" sz="3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zh-CN" altLang="zh-CN" sz="320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endParaRPr lang="en-US" altLang="zh-CN" sz="3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3200" b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en-US" altLang="zh-CN" sz="3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r>
                <a:rPr lang="zh-CN" altLang="zh-CN" sz="320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观察</a:t>
              </a:r>
              <a:r>
                <a:rPr lang="en-US" altLang="zh-CN" sz="320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,</a:t>
              </a:r>
              <a:r>
                <a:rPr lang="zh-CN" altLang="zh-CN" sz="3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从不同方向看到的图形都是不一样的。</a:t>
              </a:r>
              <a:r>
                <a:rPr lang="en-US" altLang="zh-CN" sz="3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zh-CN" sz="3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　　</a:t>
              </a:r>
              <a:r>
                <a:rPr lang="en-US" altLang="zh-CN" sz="3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zh-CN" altLang="zh-CN" sz="3200">
                <a:solidFill>
                  <a:srgbClr val="000000"/>
                </a:solidFill>
                <a:effectLst/>
                <a:latin typeface="NEU-BZ-S92"/>
                <a:ea typeface="方正书宋_GBK"/>
                <a:cs typeface="Times New Roman" panose="02020603050405020304" pitchFamily="18" charset="0"/>
              </a:endParaRPr>
            </a:p>
          </p:txBody>
        </p:sp>
        <p:pic>
          <p:nvPicPr>
            <p:cNvPr id="3" name="DM3QXR21-1.eps" descr="id:2147487437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39574" y="3807305"/>
              <a:ext cx="518569" cy="1038438"/>
            </a:xfrm>
            <a:prstGeom prst="rect">
              <a:avLst/>
            </a:prstGeom>
          </p:spPr>
        </p:pic>
      </p:grpSp>
      <p:sp>
        <p:nvSpPr>
          <p:cNvPr id="5" name="矩形 4"/>
          <p:cNvSpPr>
            <a:spLocks noChangeAspect="1"/>
          </p:cNvSpPr>
          <p:nvPr/>
        </p:nvSpPr>
        <p:spPr>
          <a:xfrm>
            <a:off x="3820226" y="1790022"/>
            <a:ext cx="697627" cy="6728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32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668204" y="2911251"/>
            <a:ext cx="543739" cy="6776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32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9970654" y="4172866"/>
            <a:ext cx="697627" cy="6728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415191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444244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四、连一连。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从上面看这几个立体图形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看到的形状分别是什么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连一连。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DM3QXR22.eps" descr="id:2147487444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1279" y="1835149"/>
            <a:ext cx="8056624" cy="3302907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2505864" y="2785738"/>
            <a:ext cx="6180936" cy="168829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2318657" y="2642456"/>
            <a:ext cx="3277675" cy="168829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6270171" y="2898628"/>
            <a:ext cx="2791044" cy="145172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0725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724</TotalTime>
  <Words>155</Words>
  <Application>Microsoft Office PowerPoint</Application>
  <PresentationFormat>宽屏</PresentationFormat>
  <Paragraphs>29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方正书宋_GBK</vt:lpstr>
      <vt:lpstr>黑体</vt:lpstr>
      <vt:lpstr>华文琥珀</vt:lpstr>
      <vt:lpstr>华文新魏</vt:lpstr>
      <vt:lpstr>隶书</vt:lpstr>
      <vt:lpstr>宋体</vt:lpstr>
      <vt:lpstr>Arial</vt:lpstr>
      <vt:lpstr>Calibri</vt:lpstr>
      <vt:lpstr>Cambria Math</vt:lpstr>
      <vt:lpstr>Times New Roman</vt:lpstr>
      <vt:lpstr>Office 主题</vt:lpstr>
      <vt:lpstr>专业教辅课件Q:251490010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42</cp:revision>
  <dcterms:created xsi:type="dcterms:W3CDTF">2021-07-19T03:09:34Z</dcterms:created>
  <dcterms:modified xsi:type="dcterms:W3CDTF">2025-08-27T08:19:07Z</dcterms:modified>
</cp:coreProperties>
</file>