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减几分之几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072371"/>
                <a:ext cx="10807700" cy="24836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如果算式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▲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方正书宋_GBK"/>
                            <a:cs typeface="Times New Roman" panose="02020603050405020304" pitchFamily="18" charset="0"/>
                          </a:rPr>
                          <m:t>★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NEU-BZ-S92"/>
                    <a:cs typeface="Times New Roman" panose="02020603050405020304" pitchFamily="18" charset="0"/>
                  </a:rPr>
                  <a:t>▲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>
                    <a:solidFill>
                      <a:srgbClr val="000000"/>
                    </a:solidFill>
                    <a:effectLst/>
                    <a:latin typeface="NEU-BZ-S92"/>
                    <a:ea typeface="NEU-BZ-S92"/>
                    <a:cs typeface="Times New Roman" panose="02020603050405020304" pitchFamily="18" charset="0"/>
                  </a:rPr>
                  <a:t>★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一块巧克力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小丽吃了它的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还剩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没吃。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72371"/>
                <a:ext cx="10807700" cy="2483629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457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>
            <a:spLocks noChangeAspect="1"/>
          </p:cNvSpPr>
          <p:nvPr/>
        </p:nvSpPr>
        <p:spPr>
          <a:xfrm>
            <a:off x="6854200" y="180110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7018668" y="2627156"/>
                <a:ext cx="450764" cy="928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8668" y="2627156"/>
                <a:ext cx="450764" cy="9288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96731"/>
                <a:ext cx="10807700" cy="464056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一个蛋糕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方方吃了它的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圆圆吃了它的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还剩它的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一盘水果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小刚第一次吃了这盘水果的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第二次吃了这盘水果的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这时吃掉的水果和剩下的水果相比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吃掉的多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一样多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96731"/>
                <a:ext cx="10807700" cy="4640566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314" r="-959" b="-2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spect="1"/>
          </p:cNvSpPr>
          <p:nvPr/>
        </p:nvSpPr>
        <p:spPr>
          <a:xfrm>
            <a:off x="10076372" y="162693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334657" y="409798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212345"/>
                <a:ext cx="10807700" cy="23789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三、计算下面各题。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212345"/>
                <a:ext cx="10807700" cy="2378985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564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1619354" y="1810728"/>
                <a:ext cx="450764" cy="928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354" y="1810728"/>
                <a:ext cx="450764" cy="92884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spect="1"/>
          </p:cNvSpPr>
          <p:nvPr/>
        </p:nvSpPr>
        <p:spPr>
          <a:xfrm>
            <a:off x="4056572" y="181072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32876" y="189911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622390" y="182756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1644277" y="2739572"/>
                <a:ext cx="450764" cy="928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277" y="2739572"/>
                <a:ext cx="450764" cy="92884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4117304" y="2619897"/>
                <a:ext cx="450764" cy="928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304" y="2619897"/>
                <a:ext cx="450764" cy="92884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spect="1"/>
              </p:cNvSpPr>
              <p:nvPr/>
            </p:nvSpPr>
            <p:spPr>
              <a:xfrm>
                <a:off x="6207494" y="2651598"/>
                <a:ext cx="450764" cy="9288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494" y="2651598"/>
                <a:ext cx="450764" cy="92884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>
            <a:spLocks noChangeAspect="1"/>
          </p:cNvSpPr>
          <p:nvPr/>
        </p:nvSpPr>
        <p:spPr>
          <a:xfrm>
            <a:off x="9232540" y="266939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501976"/>
                <a:ext cx="10807700" cy="20540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四、解决问题。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阳光小区门前的一块绿化带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种了迎春花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剩下的铺草坪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铺草坪的地方占整块绿化带的几分之几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501976"/>
                <a:ext cx="10807700" cy="2054024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967" r="-2370" b="-8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3556000"/>
                <a:ext cx="1611723" cy="939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smtClean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556000"/>
                <a:ext cx="1611723" cy="939616"/>
              </a:xfrm>
              <a:prstGeom prst="rect">
                <a:avLst/>
              </a:prstGeom>
              <a:blipFill rotWithShape="0">
                <a:blip r:embed="rId4"/>
                <a:stretch>
                  <a:fillRect l="-9848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113</Words>
  <Application>Microsoft Office PowerPoint</Application>
  <PresentationFormat>宽屏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2025-08-27T10:07:21Z</dcterms:modified>
</cp:coreProperties>
</file>