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2" r:id="rId5"/>
    <p:sldId id="296" r:id="rId6"/>
    <p:sldId id="347" r:id="rId7"/>
    <p:sldId id="345" r:id="rId8"/>
    <p:sldId id="346" r:id="rId9"/>
    <p:sldId id="352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3</a:t>
            </a:r>
            <a:r>
              <a:rPr lang="zh-CN" altLang="en-US" sz="4232" b="1">
                <a:solidFill>
                  <a:srgbClr val="D60093"/>
                </a:solidFill>
              </a:rPr>
              <a:t>课时　千米的认识</a:t>
            </a:r>
            <a:r>
              <a:rPr lang="en-US" altLang="zh-CN" sz="4232" b="1">
                <a:solidFill>
                  <a:srgbClr val="D60093"/>
                </a:solidFill>
              </a:rPr>
              <a:t>(1)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　　　　　　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+8000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99034" y="1305339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5000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599034" y="190724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819881" y="245096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928738" y="309322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785202" y="360190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720090" y="423320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里填上合适的长度单位。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一条新建的高速公路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小红走一步大约是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学校教学楼高约为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41691" y="1609505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87062" y="2251762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90597" y="2792419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42581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地大约有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丽丽一家从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不合适的出行方式是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坐动车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坐汽车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从北京到上海的路程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作单位。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468626" y="2492713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375863" y="3646599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兰兰家、辰辰家和学校在一条笔直的街道的同一边。兰兰家距学校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辰辰家距学校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兰兰家和辰辰家相距多少千米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画一画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有几种情况。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122" y="3556000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画图略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61379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有两种情况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兰兰家和辰辰家在学校的同侧。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兰兰家和辰辰家在学校的两侧。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197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722</TotalTime>
  <Words>190</Words>
  <Application>Microsoft Office PowerPoint</Application>
  <PresentationFormat>宽屏</PresentationFormat>
  <Paragraphs>48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2025-08-27T08:54:34Z</dcterms:modified>
</cp:coreProperties>
</file>