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3"/>
  </p:notesMasterIdLst>
  <p:sldIdLst>
    <p:sldId id="350" r:id="rId4"/>
    <p:sldId id="342" r:id="rId5"/>
    <p:sldId id="296" r:id="rId6"/>
    <p:sldId id="347" r:id="rId7"/>
    <p:sldId id="352" r:id="rId8"/>
    <p:sldId id="345" r:id="rId9"/>
    <p:sldId id="353" r:id="rId10"/>
    <p:sldId id="346" r:id="rId11"/>
    <p:sldId id="351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2.docx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3.docx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1</a:t>
            </a:r>
            <a:r>
              <a:rPr lang="zh-CN" altLang="en-US" sz="4232" b="1">
                <a:solidFill>
                  <a:srgbClr val="D60093"/>
                </a:solidFill>
              </a:rPr>
              <a:t>课时　从不同方向观察物体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2372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小青看到的图形是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DM3QXR01.eps" descr="id:214748721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7294" y="2163264"/>
            <a:ext cx="3573036" cy="2517594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6111750"/>
              </p:ext>
            </p:extLst>
          </p:nvPr>
        </p:nvGraphicFramePr>
        <p:xfrm>
          <a:off x="692150" y="4680858"/>
          <a:ext cx="10986235" cy="1510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6" imgW="5273753" imgH="725168" progId="Word.Document.12">
                  <p:embed/>
                </p:oleObj>
              </mc:Choice>
              <mc:Fallback>
                <p:oleObj name="文档" r:id="rId6" imgW="5273753" imgH="7251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2150" y="4680858"/>
                        <a:ext cx="10986235" cy="15106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>
            <a:spLocks noChangeAspect="1"/>
          </p:cNvSpPr>
          <p:nvPr/>
        </p:nvSpPr>
        <p:spPr>
          <a:xfrm>
            <a:off x="4668576" y="1258977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73398"/>
            <a:ext cx="5791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是小丽看到的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DM3QXR03.eps" descr="id:214748724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8527" y="881153"/>
            <a:ext cx="2239101" cy="2652652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698654"/>
              </p:ext>
            </p:extLst>
          </p:nvPr>
        </p:nvGraphicFramePr>
        <p:xfrm>
          <a:off x="457606" y="3533805"/>
          <a:ext cx="8742844" cy="1511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5" imgW="4196852" imgH="725596" progId="Word.Document.12">
                  <p:embed/>
                </p:oleObj>
              </mc:Choice>
              <mc:Fallback>
                <p:oleObj name="文档" r:id="rId5" imgW="4196852" imgH="7255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7606" y="3533805"/>
                        <a:ext cx="8742844" cy="1511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548733" y="304597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95170"/>
            <a:ext cx="5791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是小方看到的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DM3QXR05.eps" descr="id:214748726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0034" y="1078433"/>
            <a:ext cx="2671025" cy="2938395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8102883"/>
              </p:ext>
            </p:extLst>
          </p:nvPr>
        </p:nvGraphicFramePr>
        <p:xfrm>
          <a:off x="692150" y="3995056"/>
          <a:ext cx="8742844" cy="1007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5" imgW="4196852" imgH="483731" progId="Word.Document.12">
                  <p:embed/>
                </p:oleObj>
              </mc:Choice>
              <mc:Fallback>
                <p:oleObj name="文档" r:id="rId5" imgW="4196852" imgH="4837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2150" y="3995056"/>
                        <a:ext cx="8742844" cy="10077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581391" y="326368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87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69129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二、连一连。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四名同学从不同方向观察同一个毛绒玩具狗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他们看到的各是什么图形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连一连。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5" name="DM3QXR07.eps" descr="id:214748730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3989" y="1999414"/>
            <a:ext cx="4351239" cy="2523944"/>
          </a:xfrm>
          <a:prstGeom prst="rect">
            <a:avLst/>
          </a:prstGeom>
        </p:spPr>
      </p:pic>
      <p:pic>
        <p:nvPicPr>
          <p:cNvPr id="16" name="DM3QXR08.eps" descr="id:2147487311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6645" y="4523358"/>
            <a:ext cx="6594770" cy="2159591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3119491" y="5603153"/>
            <a:ext cx="3553452" cy="6234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3119491" y="5603153"/>
            <a:ext cx="1940982" cy="6234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905139" y="5603153"/>
            <a:ext cx="1940982" cy="6234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787103" y="5603153"/>
            <a:ext cx="0" cy="6234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16097"/>
            <a:ext cx="857478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下面右边的这些照片分别是谁拍的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连一连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DM3QXR10.eps" descr="id:214748731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464" y="1099361"/>
            <a:ext cx="10280290" cy="329292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 flipV="1">
            <a:off x="6603311" y="2547258"/>
            <a:ext cx="1430346" cy="93617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738257" y="2547259"/>
            <a:ext cx="1295400" cy="9361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9266933" y="2547258"/>
            <a:ext cx="1430346" cy="93617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9401879" y="2547259"/>
            <a:ext cx="1295400" cy="9361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783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2372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下面三幅图是小明从不同方向观察正方体骰子得到的图片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聪明的小朋友可以看出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的对面是几吗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DM3QXR09.eps" descr="id:214748733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4377" y="2632293"/>
            <a:ext cx="5556583" cy="162768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92150" y="425997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的对面是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的对面是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的对面是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343391" y="425997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109848" y="425997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432996" y="486252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725</TotalTime>
  <Words>148</Words>
  <Application>Microsoft Office PowerPoint</Application>
  <PresentationFormat>宽屏</PresentationFormat>
  <Paragraphs>27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2025-08-27T08:15:47Z</dcterms:modified>
</cp:coreProperties>
</file>