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4"/>
  </p:notesMasterIdLst>
  <p:sldIdLst>
    <p:sldId id="350" r:id="rId4"/>
    <p:sldId id="342" r:id="rId5"/>
    <p:sldId id="296" r:id="rId6"/>
    <p:sldId id="347" r:id="rId7"/>
    <p:sldId id="345" r:id="rId8"/>
    <p:sldId id="349" r:id="rId9"/>
    <p:sldId id="352" r:id="rId10"/>
    <p:sldId id="346" r:id="rId11"/>
    <p:sldId id="353" r:id="rId12"/>
    <p:sldId id="35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1</a:t>
            </a:r>
            <a:r>
              <a:rPr lang="zh-CN" altLang="en-US" sz="4232" b="1">
                <a:solidFill>
                  <a:srgbClr val="D60093"/>
                </a:solidFill>
              </a:rPr>
              <a:t>课时　简单的分数加减法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1223361"/>
                <a:ext cx="10807700" cy="376038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一、填一填。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一根绳子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第一次用去它的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第二次用去它的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第二次用去的比第一次用去的少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.4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加上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就是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1223361"/>
                <a:ext cx="10807700" cy="3760388"/>
              </a:xfrm>
              <a:prstGeom prst="rect">
                <a:avLst/>
              </a:prstGeom>
              <a:blipFill rotWithShape="0">
                <a:blip r:embed="rId3"/>
                <a:stretch>
                  <a:fillRect l="-1467" t="-1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>
            <a:spLocks noChangeAspect="1"/>
          </p:cNvSpPr>
          <p:nvPr/>
        </p:nvSpPr>
        <p:spPr>
          <a:xfrm>
            <a:off x="4807686" y="3194474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807686" y="266240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219858" y="3963335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6778000" y="4326589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6778000" y="3794523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M3QXR72.eps" descr="id:214748942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7150" y="2132103"/>
            <a:ext cx="3691275" cy="180852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692150" y="650590"/>
                <a:ext cx="10807700" cy="12507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下图中的阴影部分用分数表示是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再涂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  <m:r>
                      <a:rPr lang="zh-CN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是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zh-CN" altLang="zh-CN" sz="3200">
                  <a:solidFill>
                    <a:srgbClr val="000000"/>
                  </a:solidFill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650590"/>
                <a:ext cx="10807700" cy="1250782"/>
              </a:xfrm>
              <a:prstGeom prst="rect">
                <a:avLst/>
              </a:prstGeom>
              <a:blipFill rotWithShape="0">
                <a:blip r:embed="rId3"/>
                <a:stretch>
                  <a:fillRect l="-1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>
            <a:spLocks noChangeAspect="1"/>
          </p:cNvSpPr>
          <p:nvPr/>
        </p:nvSpPr>
        <p:spPr>
          <a:xfrm>
            <a:off x="7098575" y="1182656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098575" y="650590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104287" y="1182656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104287" y="650590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1059323"/>
                <a:ext cx="10807700" cy="460850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二、选一选。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小伊购买了一本图册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第一天看了它的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第二天看了它的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小伊第一天比第二天少看了这本书的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B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C.1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.4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加上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再减去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B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C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1059323"/>
                <a:ext cx="10807700" cy="4608506"/>
              </a:xfrm>
              <a:prstGeom prst="rect">
                <a:avLst/>
              </a:prstGeom>
              <a:blipFill rotWithShape="0">
                <a:blip r:embed="rId3"/>
                <a:stretch>
                  <a:fillRect l="-1467" t="-1323" b="-9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>
            <a:spLocks noChangeAspect="1"/>
          </p:cNvSpPr>
          <p:nvPr/>
        </p:nvSpPr>
        <p:spPr>
          <a:xfrm>
            <a:off x="7476533" y="2358314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637220" y="3991171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830032"/>
                <a:ext cx="10807700" cy="413235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将一块月饼平均分成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份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大家一起吃了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份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剩下的月饼比吃掉的少了整个月饼的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B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C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工人师傅修一条路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第一天修了它的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第二天修了它的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两天能修完这条路吗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能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B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不能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C.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无法确定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830032"/>
                <a:ext cx="10807700" cy="4132350"/>
              </a:xfrm>
              <a:prstGeom prst="rect">
                <a:avLst/>
              </a:prstGeom>
              <a:blipFill rotWithShape="0">
                <a:blip r:embed="rId2"/>
                <a:stretch>
                  <a:fillRect l="-1467" t="-1475" b="-2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>
            <a:spLocks noChangeAspect="1"/>
          </p:cNvSpPr>
          <p:nvPr/>
        </p:nvSpPr>
        <p:spPr>
          <a:xfrm>
            <a:off x="5114706" y="1269742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472449" y="3523085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692150" y="613975"/>
                <a:ext cx="10807700" cy="321639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 smtClean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三、计算下面各题。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altLang="zh-CN" sz="3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altLang="zh-CN" sz="3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altLang="zh-CN" sz="3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613975"/>
                <a:ext cx="10807700" cy="3216393"/>
              </a:xfrm>
              <a:prstGeom prst="rect">
                <a:avLst/>
              </a:prstGeom>
              <a:blipFill rotWithShape="0">
                <a:blip r:embed="rId2"/>
                <a:stretch>
                  <a:fillRect l="-1467" t="-1898" b="-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2020207" y="1154861"/>
                <a:ext cx="450764" cy="9396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0207" y="1154861"/>
                <a:ext cx="450764" cy="939616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5187950" y="1154861"/>
                <a:ext cx="450764" cy="9013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7950" y="1154861"/>
                <a:ext cx="450764" cy="90133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>
                <a:spLocks noChangeAspect="1"/>
              </p:cNvSpPr>
              <p:nvPr/>
            </p:nvSpPr>
            <p:spPr>
              <a:xfrm>
                <a:off x="8431893" y="1154861"/>
                <a:ext cx="450764" cy="9013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31893" y="1154861"/>
                <a:ext cx="450764" cy="90133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>
                <a:spLocks noChangeAspect="1"/>
              </p:cNvSpPr>
              <p:nvPr/>
            </p:nvSpPr>
            <p:spPr>
              <a:xfrm>
                <a:off x="2063664" y="2056198"/>
                <a:ext cx="450764" cy="9396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664" y="2056198"/>
                <a:ext cx="450764" cy="939616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>
                <a:spLocks noChangeAspect="1"/>
              </p:cNvSpPr>
              <p:nvPr/>
            </p:nvSpPr>
            <p:spPr>
              <a:xfrm>
                <a:off x="5204321" y="2041945"/>
                <a:ext cx="450764" cy="9287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4321" y="2041945"/>
                <a:ext cx="450764" cy="928780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>
                <a:spLocks noChangeAspect="1"/>
              </p:cNvSpPr>
              <p:nvPr/>
            </p:nvSpPr>
            <p:spPr>
              <a:xfrm>
                <a:off x="8443558" y="2069388"/>
                <a:ext cx="450764" cy="9013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3558" y="2069388"/>
                <a:ext cx="450764" cy="901337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>
                <a:spLocks noChangeAspect="1"/>
              </p:cNvSpPr>
              <p:nvPr/>
            </p:nvSpPr>
            <p:spPr>
              <a:xfrm>
                <a:off x="2020207" y="2894565"/>
                <a:ext cx="450764" cy="9013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0207" y="2894565"/>
                <a:ext cx="450764" cy="901337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>
            <a:spLocks noChangeAspect="1"/>
          </p:cNvSpPr>
          <p:nvPr/>
        </p:nvSpPr>
        <p:spPr>
          <a:xfrm>
            <a:off x="5107976" y="2933093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320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>
                <a:spLocks noChangeAspect="1"/>
              </p:cNvSpPr>
              <p:nvPr/>
            </p:nvSpPr>
            <p:spPr>
              <a:xfrm>
                <a:off x="8443557" y="2839317"/>
                <a:ext cx="450764" cy="8962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3557" y="2839317"/>
                <a:ext cx="450764" cy="896207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3858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957562"/>
                <a:ext cx="10807700" cy="205415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四、解决问题。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一条绳子长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35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第一次用了它的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第二次用了它的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。第二次比第一次多用去这根绳子的几分之几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957562"/>
                <a:ext cx="10807700" cy="2054152"/>
              </a:xfrm>
              <a:prstGeom prst="rect">
                <a:avLst/>
              </a:prstGeom>
              <a:blipFill rotWithShape="0">
                <a:blip r:embed="rId3"/>
                <a:stretch>
                  <a:fillRect l="-1467" t="-2967" r="-1411" b="-8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779863" y="3011714"/>
                <a:ext cx="1819729" cy="894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zh-CN" altLang="en-US" sz="3200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zh-CN" alt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zh-CN" altLang="en-US" sz="3200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863" y="3011714"/>
                <a:ext cx="1819729" cy="89402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57159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实验小学举办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编织围巾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爱心敬老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活动。浩浩和文文在这次活动中一共用去这些毛线的几分之几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74.eps" descr="id:214748944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8849" y="1631354"/>
            <a:ext cx="8339552" cy="336246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692150" y="4993816"/>
                <a:ext cx="1819729" cy="9311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zh-CN" altLang="en-US" sz="3200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zh-CN" alt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zh-CN" altLang="en-US" sz="3200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4993816"/>
                <a:ext cx="1819729" cy="93115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5051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726</TotalTime>
  <Words>253</Words>
  <Application>Microsoft Office PowerPoint</Application>
  <PresentationFormat>宽屏</PresentationFormat>
  <Paragraphs>55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2025-08-27T10:04:59Z</dcterms:modified>
</cp:coreProperties>
</file>