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5" r:id="rId7"/>
    <p:sldId id="347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易混易错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自我评价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单元总结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自我评价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AM3QXR27.eps" descr="id:214748851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943" y="963281"/>
            <a:ext cx="10807700" cy="397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学生对计算中的算理掌握不清致错。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402×7=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的三位数乘一位数的笔算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学生容易把进位的数也与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导致结果出错。究其原因主要还是学生对一个乘数中间有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的乘法计算中的算理和算法掌握不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熟练</a:t>
            </a:r>
            <a:r>
              <a:rPr lang="zh-CN" altLang="zh-CN" sz="3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0589"/>
            <a:ext cx="204254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2814 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8591" y="1313853"/>
            <a:ext cx="2497242" cy="197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139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进位容易出错。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列竖式计算。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963×4=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150" y="212997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学生在列竖式计算时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容易书写不规整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导致数位对不齐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进位时就会点错位置。这就要求学生们在书写时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一定要注意书写规整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数位对齐。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4529473"/>
            <a:ext cx="204254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3852 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2515" y="4608712"/>
            <a:ext cx="2111928" cy="17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自我评价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4" name="KZM4行.eps" descr="id:214748857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51116"/>
            <a:ext cx="11311059" cy="3203913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92250597"/>
              </p:ext>
            </p:extLst>
          </p:nvPr>
        </p:nvGraphicFramePr>
        <p:xfrm>
          <a:off x="593302" y="2186577"/>
          <a:ext cx="1080770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7602764"/>
                <a:gridCol w="320493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我能正确地口算整十、整百、整千数乘一位数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两位数乘一位数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不进位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我能明白多位数乘一位数竖式计算的算理和算法。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我能结合具体情境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选取适当方法进行估算。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88900" marR="8890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NEU-BZ-S92"/>
                          <a:cs typeface="Times New Roman" panose="02020603050405020304" pitchFamily="18" charset="0"/>
                        </a:rPr>
                        <a:t>☆☆☆☆☆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724</TotalTime>
  <Words>233</Words>
  <Application>Microsoft Office PowerPoint</Application>
  <PresentationFormat>宽屏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方正兰亭中黑_GBK</vt:lpstr>
      <vt:lpstr>方正书宋_GBK</vt:lpstr>
      <vt:lpstr>仿宋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41</cp:revision>
  <dcterms:created xsi:type="dcterms:W3CDTF">2021-07-19T03:09:34Z</dcterms:created>
  <dcterms:modified xsi:type="dcterms:W3CDTF">2025-08-26T06:18:28Z</dcterms:modified>
</cp:coreProperties>
</file>