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5" r:id="rId7"/>
    <p:sldId id="347" r:id="rId8"/>
    <p:sldId id="349" r:id="rId9"/>
    <p:sldId id="346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单元总结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自我评价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MM3QXR39.eps" descr="id:21474890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3417" y="960391"/>
            <a:ext cx="4863783" cy="567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2321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容易混淆直线和线段的概念。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一条直线长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14085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线段可以测量出长度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而直线可以向两端无限延伸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无法测量出长度。在线段、射线和直线中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只有线段可以测量出长度。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87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容易混淆直角、锐角和钝角。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直角。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183.eps" descr="id:214748906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7252" y="1790110"/>
            <a:ext cx="1107577" cy="89258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282099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要知道一个角是不是直角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可以用三角尺上的直角比一比。锐角比直角小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钝角比直角大。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4424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漏数线段的个数。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条线段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条直线。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40.eps" descr="id:214748908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4964" y="1869031"/>
            <a:ext cx="6722836" cy="16914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2221476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数线段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这条直线上有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按左端点从左到右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依次搭配右边不同端点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可得线段的总数为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4+3+2+1=10(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在这条直线上有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个点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每个点都对应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条射线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那么射线的总数为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5×2=10(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数直线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直线只有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自我评价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ZM6行.eps" descr="id:21474891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05339"/>
            <a:ext cx="11013803" cy="4475241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64720748"/>
              </p:ext>
            </p:extLst>
          </p:nvPr>
        </p:nvGraphicFramePr>
        <p:xfrm>
          <a:off x="593302" y="2079919"/>
          <a:ext cx="10477469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7026698"/>
                <a:gridCol w="3450771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我能了解线段、射线和直线的特征。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我能画出线段、射线和直线。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我能比较线段的长短。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我能了解直角、锐角、钝角的特征和区别。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我能画出直角、锐角和钝角。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279</Words>
  <Application>Microsoft Office PowerPoint</Application>
  <PresentationFormat>宽屏</PresentationFormat>
  <Paragraphs>39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41</cp:revision>
  <dcterms:created xsi:type="dcterms:W3CDTF">2021-07-19T03:09:34Z</dcterms:created>
  <dcterms:modified xsi:type="dcterms:W3CDTF">2025-08-27T07:36:20Z</dcterms:modified>
</cp:coreProperties>
</file>