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6" r:id="rId8"/>
    <p:sldId id="347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6</a:t>
            </a:r>
            <a:r>
              <a:rPr lang="zh-CN" altLang="en-US" sz="4232" b="1">
                <a:solidFill>
                  <a:srgbClr val="D60093"/>
                </a:solidFill>
              </a:rPr>
              <a:t>课时　两、三位数乘一位数的估算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2336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某小学三年级共有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献爱心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捐书活动中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平均每名同学捐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本书。请你估一估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该小学三年级同学一共捐书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297×5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),297&lt;(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297×5&lt;(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52985" y="2882681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661157" y="3459624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556757" y="3458542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414629" y="4061382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1500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0054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下面哪两个数相乘的积最接近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A.621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B.708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C.502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估一估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下面乘法算式得数最大的是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A.402×2	B.386×6	C.709×2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8×7,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要使它的积最接近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1400,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里应该填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05923" y="155429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19276" y="283893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828638" y="391649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1808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某体育馆的看台分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每个区有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个座位。该体育馆能同时容纳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人观看比赛吗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826657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小丽用估算的方法解决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9&lt;10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198&lt;200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10×200=2000(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2000=2000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该体育馆能同时容纳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人观看比赛。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4881340"/>
            <a:ext cx="908774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你认为小丽这样估算正确吗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写出你的估算方法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808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198&lt;200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200×9=1800(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198×9&lt;1800&lt;2000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该体育馆不能同时容纳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人观看比赛。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721</TotalTime>
  <Words>173</Words>
  <Application>Microsoft Office PowerPoint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2025-08-27T09:26:19Z</dcterms:modified>
</cp:coreProperties>
</file>