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2"/>
  </p:notesMasterIdLst>
  <p:sldIdLst>
    <p:sldId id="350" r:id="rId4"/>
    <p:sldId id="347" r:id="rId5"/>
    <p:sldId id="349" r:id="rId6"/>
    <p:sldId id="352" r:id="rId7"/>
    <p:sldId id="353" r:id="rId8"/>
    <p:sldId id="354" r:id="rId9"/>
    <p:sldId id="355" r:id="rId10"/>
    <p:sldId id="35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六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3482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超市里同一种油有两种不同包装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甲包装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净含量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售价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乙包装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净含量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售价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这两种包装相比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购买甲包装更划算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购买乙包装更划算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质量不同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无法比较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一个篮球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班共购买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个这样的篮球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一共花费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C.248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529409" y="1874108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70629" y="4813251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9759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苹果的单价是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箱苹果要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B.400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C.5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下面的计算过程是在计算算式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262725"/>
            <a:ext cx="6340197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10×4=40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2×4=8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40+8=48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2150" y="30614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A.14×2	B.12×4	C.40×8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王师傅准备了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个盒子装月饼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一盒装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能装下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个月饼吗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60544" y="21948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573567" y="145290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990682" y="4127851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171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一头牛的体重是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一只熊的体重是这头牛的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这只熊的体重是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王叔叔家养了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只灰兔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所养白兔的只数是灰兔只数的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王叔叔家养了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只白兔。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三年级同学在社会实践课上学习包饺子。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名同学一节课能包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个饺子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名同学一节课能包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个饺子。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阳光小学一共有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从每个班分别招募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名队员组建一支鼓号队。这支鼓号队共有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名队员。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91315" y="1286279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78401" y="242219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289343" y="3586962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180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38572" y="5394735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69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9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834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三、脱式计算。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70×4+89=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(305-294)×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4000×2+1890=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27286" y="1377906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369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710915" y="137790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77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27505" y="1948492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9890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2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90440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为了加强对学生的爱国主义教育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提高学生的思想道德素质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学校决定组织学生观看爱国电影。电影院的影厅每排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个座位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三年级的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名同学能坐下吗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989943"/>
            <a:ext cx="2739853" cy="2214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30×9=270(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270&gt;267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能坐下。</a:t>
            </a:r>
          </a:p>
        </p:txBody>
      </p:sp>
    </p:spTree>
    <p:extLst>
      <p:ext uri="{BB962C8B-B14F-4D97-AF65-F5344CB8AC3E}">
        <p14:creationId xmlns:p14="http://schemas.microsoft.com/office/powerpoint/2010/main" val="292978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8244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一所小学收到一批捐赠的电脑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如果每班分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正好可以分给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个班。如果每班分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可以分给几个班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500085"/>
            <a:ext cx="2945037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3×12÷4=9(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36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236</Words>
  <Application>Microsoft Office PowerPoint</Application>
  <PresentationFormat>宽屏</PresentationFormat>
  <Paragraphs>44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2025-08-27T09:09:11Z</dcterms:modified>
</cp:coreProperties>
</file>