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3"/>
  </p:notesMasterIdLst>
  <p:sldIdLst>
    <p:sldId id="350" r:id="rId4"/>
    <p:sldId id="342" r:id="rId5"/>
    <p:sldId id="296" r:id="rId6"/>
    <p:sldId id="347" r:id="rId7"/>
    <p:sldId id="345" r:id="rId8"/>
    <p:sldId id="349" r:id="rId9"/>
    <p:sldId id="352" r:id="rId10"/>
    <p:sldId id="346" r:id="rId11"/>
    <p:sldId id="351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1</a:t>
            </a:r>
            <a:r>
              <a:rPr lang="zh-CN" altLang="en-US" sz="4232" b="1">
                <a:solidFill>
                  <a:srgbClr val="D60093"/>
                </a:solidFill>
              </a:rPr>
              <a:t>课时　整十、整百、整千数与一位数的口算乘法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60104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的和是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用乘法计算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30×5,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可以看成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里填上合适的数。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)×6=300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8×(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)=640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7×(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)=490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个十是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),13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个百是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个千是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,3000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个千。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435968" y="1556633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280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944235" y="1556633"/>
            <a:ext cx="205697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40×7=280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428054" y="2133576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十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637795" y="2133576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001208" y="2133576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150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966424" y="3298347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288053" y="3332571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9071863" y="3298347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2605183" y="3907947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5547546" y="3907947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1300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8900277" y="3917617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6000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2194815" y="448714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5195360" y="449031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8506510" y="452146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47428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二、口算下面各题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说一说你是怎样想的。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20×7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	200×7=		700×2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20×4=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30×2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40×3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953310" y="2181039"/>
            <a:ext cx="1210588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140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06110" y="2181039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1400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669795" y="2175717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1400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53310" y="2821046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06110" y="2821046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505572" y="2817942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120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27695" y="3569500"/>
            <a:ext cx="1826141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说一说略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23721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倍相比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倍大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倍大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一样大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.800×5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的积的末尾有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一根绳子对折三次后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这根绳子原来长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A.60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B.90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C.240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小红家距学校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她每天上学需要往返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个来回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共需行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A.1200	B.2400	C.4800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544658" y="1305339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989487" y="2480996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724772" y="3678425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046834" y="5343938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4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已知一件上衣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一顶帽子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一副手套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元。请回答以下问题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副手套多少钱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顶帽子呢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74691" y="3556000"/>
            <a:ext cx="2534668" cy="1476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20×4=80(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30×2=60(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80650"/>
            <a:ext cx="10807700" cy="6207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小芳带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件上衣够吗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那么还差多少钱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1901372"/>
            <a:ext cx="4612160" cy="22148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40×3=120(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120&gt;100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120-100=20(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不够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还差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元。</a:t>
            </a:r>
          </a:p>
        </p:txBody>
      </p:sp>
    </p:spTree>
    <p:extLst>
      <p:ext uri="{BB962C8B-B14F-4D97-AF65-F5344CB8AC3E}">
        <p14:creationId xmlns:p14="http://schemas.microsoft.com/office/powerpoint/2010/main" val="18045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2372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这辆卡车一次能把这些货运走吗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AM3QXR05.eps" descr="id:214748825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2972" y="2077621"/>
            <a:ext cx="8092772" cy="2282016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692150" y="4359637"/>
            <a:ext cx="6340197" cy="23995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600×6=3600(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吨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=3000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</a:p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3000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&lt;3600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这辆卡车一次不能把这些货运走。</a:t>
            </a: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725</TotalTime>
  <Words>215</Words>
  <Application>Microsoft Office PowerPoint</Application>
  <PresentationFormat>宽屏</PresentationFormat>
  <Paragraphs>70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2025-08-27T09:04:48Z</dcterms:modified>
</cp:coreProperties>
</file>