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6" r:id="rId8"/>
    <p:sldId id="347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解决问题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42581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个鸡蛋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袋大米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个橙子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王叔叔买了一盒绿茶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茶叶与盒子共重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盒子重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克。下面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是这盒绿茶包装盒上的质量标识。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净含量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净含量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净含量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389455" y="192656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70677" y="364650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先观察下图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再分别计算出各物体的质量。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AM3QXR02.eps" descr="id:21474882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834" y="2105999"/>
            <a:ext cx="9239341" cy="121947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337592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一个正方体的质量是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一个圆柱的质量是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一个球的质量是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703041" y="323267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091250" y="326590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45533" y="38535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3707"/>
            <a:ext cx="522290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三、调查小动物们的体重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04.eps" descr="id:214748821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121" y="1823215"/>
            <a:ext cx="10612455" cy="307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的体重最重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的体重最轻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按体重从重到轻的顺序给小动物排队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填写小动物的体重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小鹿比小猫和企鹅的体重之和还要重多少千克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21333" y="478948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小鹿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90597" y="47894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37112" y="496324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小老鼠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23815" y="103411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23815" y="2254735"/>
            <a:ext cx="162095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90072" y="2254734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33889" y="2254734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72522" y="2254733"/>
            <a:ext cx="121058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41093" y="3544721"/>
            <a:ext cx="3081293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35+6=41(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100-41=59(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92</Words>
  <Application>Microsoft Office PowerPoint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2025-08-27T09:00:40Z</dcterms:modified>
</cp:coreProperties>
</file>