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1"/>
  </p:notesMasterIdLst>
  <p:sldIdLst>
    <p:sldId id="350" r:id="rId4"/>
    <p:sldId id="342" r:id="rId5"/>
    <p:sldId id="296" r:id="rId6"/>
    <p:sldId id="347" r:id="rId7"/>
    <p:sldId id="345" r:id="rId8"/>
    <p:sldId id="346" r:id="rId9"/>
    <p:sldId id="35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6</a:t>
            </a:r>
            <a:r>
              <a:rPr lang="zh-CN" altLang="en-US" sz="4232" b="1">
                <a:solidFill>
                  <a:srgbClr val="D60093"/>
                </a:solidFill>
              </a:rPr>
              <a:t>课时　解决问题</a:t>
            </a:r>
            <a:r>
              <a:rPr lang="en-US" altLang="zh-CN" sz="4232" b="1">
                <a:solidFill>
                  <a:srgbClr val="D60093"/>
                </a:solidFill>
              </a:rPr>
              <a:t>(3)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同学们外出参加活动。女生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男生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人分成一组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可以分成多少组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2646482"/>
            <a:ext cx="324319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(35+28)÷7=9(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组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177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幼儿园给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个班的孩子们买皮球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个白皮球、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个花皮球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分别平均分给每个班。每个班分得的白皮球比分得的花皮球多几个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4122" y="2380342"/>
            <a:ext cx="314861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(48-24)÷8=3(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3410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二、想一想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剩余的树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平均每人要植多少棵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DM3QXR45.eps" descr="id:214748778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3860" y="2151743"/>
            <a:ext cx="7085521" cy="2860177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54122" y="4916714"/>
            <a:ext cx="314861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(72-40)÷8=4(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棵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837910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三、动脑筋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两个小组买同一种面包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每个面包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元。第一组买了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第二组买了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第一组比第二组多花多少钱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用两种方法解决。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2646482"/>
            <a:ext cx="4426212" cy="1476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方法一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:(9-6)×3=9(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方法二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:9×3-6×3=9(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722</TotalTime>
  <Words>206</Words>
  <Application>Microsoft Office PowerPoint</Application>
  <PresentationFormat>宽屏</PresentationFormat>
  <Paragraphs>23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2025-08-27T08:39:57Z</dcterms:modified>
</cp:coreProperties>
</file>