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0"/>
  </p:notesMasterIdLst>
  <p:sldIdLst>
    <p:sldId id="350" r:id="rId4"/>
    <p:sldId id="347" r:id="rId5"/>
    <p:sldId id="349" r:id="rId6"/>
    <p:sldId id="352" r:id="rId7"/>
    <p:sldId id="353" r:id="rId8"/>
    <p:sldId id="35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十一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222733"/>
                <a:ext cx="10807700" cy="233326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、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zh-CN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、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最大的分数是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最小的分数是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的分子是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分母是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读作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222733"/>
                <a:ext cx="10807700" cy="2333267"/>
              </a:xfrm>
              <a:prstGeom prst="rect">
                <a:avLst/>
              </a:prstGeom>
              <a:blipFill rotWithShape="0">
                <a:blip r:embed="rId2"/>
                <a:stretch>
                  <a:fillRect l="-1467" t="-2618" b="-2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410758" y="1792035"/>
                <a:ext cx="450764" cy="8967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758" y="1792035"/>
                <a:ext cx="450764" cy="89678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9926844" y="1715835"/>
                <a:ext cx="450764" cy="8967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6844" y="1715835"/>
                <a:ext cx="450764" cy="89678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>
            <a:spLocks noChangeAspect="1"/>
          </p:cNvSpPr>
          <p:nvPr/>
        </p:nvSpPr>
        <p:spPr>
          <a:xfrm>
            <a:off x="3161604" y="268881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631058" y="268881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682241" y="2635389"/>
            <a:ext cx="182614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六分之五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246775"/>
                <a:ext cx="10807700" cy="37873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一瓶果汁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东东喝了这瓶果汁的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亮亮喝了这瓶果汁的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强强喝了这瓶果汁的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喝得最多。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东东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亮亮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强强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下面各图中的涂色部分不能用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表示的是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246775"/>
                <a:ext cx="10807700" cy="3787319"/>
              </a:xfrm>
              <a:prstGeom prst="rect">
                <a:avLst/>
              </a:prstGeom>
              <a:blipFill rotWithShape="0">
                <a:blip r:embed="rId3"/>
                <a:stretch>
                  <a:fillRect l="-1467" t="-1608" b="-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518824"/>
              </p:ext>
            </p:extLst>
          </p:nvPr>
        </p:nvGraphicFramePr>
        <p:xfrm>
          <a:off x="821418" y="3841750"/>
          <a:ext cx="10987088" cy="301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5" imgW="5298570" imgH="1450337" progId="Word.Document.12">
                  <p:embed/>
                </p:oleObj>
              </mc:Choice>
              <mc:Fallback>
                <p:oleObj name="文档" r:id="rId5" imgW="5298570" imgH="14503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1418" y="3841750"/>
                        <a:ext cx="10987088" cy="301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586029" y="166823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396029" y="3089685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468890"/>
                <a:ext cx="10807700" cy="212244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妈妈把蛋糕平均分成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爸爸吃掉了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还剩下这个蛋糕的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468890"/>
                <a:ext cx="10807700" cy="2122441"/>
              </a:xfrm>
              <a:prstGeom prst="rect">
                <a:avLst/>
              </a:prstGeom>
              <a:blipFill rotWithShape="0">
                <a:blip r:embed="rId2"/>
                <a:stretch>
                  <a:fillRect l="-1467" t="-2874" b="-1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1461830" y="191593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50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85920"/>
            <a:ext cx="317106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三、看图回答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70.eps" descr="id:214748941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8754" y="1061039"/>
            <a:ext cx="8490755" cy="40225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692150" y="4838031"/>
                <a:ext cx="10807700" cy="14611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小刚说得不对。理由</a:t>
                </a:r>
                <a:r>
                  <a:rPr lang="en-US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虽然小强和小刚都吃了各自饼的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但是饼的大小不一样</a:t>
                </a:r>
                <a:r>
                  <a:rPr lang="en-US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所以两人吃的不一样多。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4838031"/>
                <a:ext cx="10807700" cy="1461169"/>
              </a:xfrm>
              <a:prstGeom prst="rect">
                <a:avLst/>
              </a:prstGeom>
              <a:blipFill rotWithShape="0">
                <a:blip r:embed="rId3"/>
                <a:stretch>
                  <a:fillRect l="-1467" r="-903" b="-13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938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108</Words>
  <Application>Microsoft Office PowerPoint</Application>
  <PresentationFormat>宽屏</PresentationFormat>
  <Paragraphs>23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2025-08-27T10:00:18Z</dcterms:modified>
</cp:coreProperties>
</file>