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46" r:id="rId11"/>
    <p:sldId id="353" r:id="rId12"/>
    <p:sldId id="354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D60093"/>
                </a:solidFill>
              </a:rPr>
              <a:t>第</a:t>
            </a:r>
            <a:r>
              <a:rPr lang="en-US" altLang="zh-CN" sz="4000" b="1">
                <a:solidFill>
                  <a:srgbClr val="D60093"/>
                </a:solidFill>
              </a:rPr>
              <a:t>1</a:t>
            </a:r>
            <a:r>
              <a:rPr lang="zh-CN" altLang="en-US" sz="4000" b="1">
                <a:solidFill>
                  <a:srgbClr val="D60093"/>
                </a:solidFill>
              </a:rPr>
              <a:t>课时　两、三位数与一位数的不进位乘法</a:t>
            </a:r>
            <a:endParaRPr lang="zh-CN" altLang="zh-CN" sz="40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018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商场购进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盒铅笔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每盒有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支。如果每天卖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天能卖完吗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857829"/>
            <a:ext cx="2929776" cy="2953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112×4=448(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支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8×60=480(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支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480&gt;448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天能卖完。</a:t>
            </a:r>
          </a:p>
        </p:txBody>
      </p:sp>
    </p:spTree>
    <p:extLst>
      <p:ext uri="{BB962C8B-B14F-4D97-AF65-F5344CB8AC3E}">
        <p14:creationId xmlns:p14="http://schemas.microsoft.com/office/powerpoint/2010/main" val="341479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74174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用竖式计算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134×2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用十位上的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用百位上的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王爷爷今年收获了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千克苹果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每千克卖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一共可以卖多少钱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425294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求一共卖多少钱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元是多少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列式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                        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上面竖式中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“2×3”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这一步表示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千克苹果卖的钱数是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8" name="AM3QXR12.eps" descr="id:214748828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6305" y="3132579"/>
            <a:ext cx="1690334" cy="1199196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10062229" y="1213277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十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901145" y="1824353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百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922916" y="4146515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323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163871" y="4728909"/>
            <a:ext cx="2945037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323×3=969(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766678" y="532217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046834" y="591896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383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一个三位数乘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积也是三位数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这个三位数最大是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866287" y="2195114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333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02744" y="2822857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6320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为丰富大家的课余生活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学校买来了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根跳绳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每根跳绳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元。下面竖式中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“2×3”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这一步计算的是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根跳绳花了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根跳绳花了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根跳绳花了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AM3QXR13.eps" descr="id:21474883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5359" y="3182575"/>
            <a:ext cx="1774345" cy="125879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852531" y="205859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2649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三位数乘一位数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积至少是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四位数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地的高铁有三种票价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商务座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一等座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二等座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张。张老师买了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张同样价格的车票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付给售票员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元的纸币找零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他买的是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商务座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一等座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二等座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84525" y="349551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2417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111×5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213×3=		121×2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321×2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4×222=		243×2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8811" y="3057383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竖式略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74326" y="1163269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555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09412" y="116326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639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718669" y="116326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242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274326" y="235443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642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409412" y="2354429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888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718669" y="2354429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486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54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2372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小明看一本故事书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平均每周可看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周看完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这本书共有多少页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2150" y="2632293"/>
            <a:ext cx="292977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112×4=448(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45942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超市运来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盒节能灯管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每盒有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一共有多少支节能灯管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如果每盒节能灯管卖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这些灯管一共能卖多少钱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761436"/>
            <a:ext cx="292977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121×2=242(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支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3150301"/>
            <a:ext cx="292977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121×4=484(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01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725</TotalTime>
  <Words>301</Words>
  <Application>Microsoft Office PowerPoint</Application>
  <PresentationFormat>宽屏</PresentationFormat>
  <Paragraphs>62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2025-08-27T09:12:49Z</dcterms:modified>
</cp:coreProperties>
</file>