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4"/>
  </p:notesMasterIdLst>
  <p:sldIdLst>
    <p:sldId id="350" r:id="rId4"/>
    <p:sldId id="342" r:id="rId5"/>
    <p:sldId id="296" r:id="rId6"/>
    <p:sldId id="345" r:id="rId7"/>
    <p:sldId id="347" r:id="rId8"/>
    <p:sldId id="349" r:id="rId9"/>
    <p:sldId id="352" r:id="rId10"/>
    <p:sldId id="353" r:id="rId11"/>
    <p:sldId id="346" r:id="rId12"/>
    <p:sldId id="35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单元总结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自我评价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MM3QXR101.eps" descr="id:214748968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096" y="1131673"/>
            <a:ext cx="10807700" cy="414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22336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解决由部分还原整体的问题时不能熟练运用画图法致错。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猜一猜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下图哪条彩带长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MM3QXR102.eps" descr="id:214748970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2392" y="2561499"/>
            <a:ext cx="7650743" cy="219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911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已知一个物体或图形的几分之一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可以运用画图法还原物体或图形。部分占整体的几分之一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整体就是部分的几倍。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2150" y="2463526"/>
            <a:ext cx="8650437" cy="2911591"/>
            <a:chOff x="692150" y="2463526"/>
            <a:chExt cx="8650437" cy="2911591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692150" y="3183461"/>
              <a:ext cx="1221809" cy="635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32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答案</a:t>
              </a:r>
              <a:r>
                <a:rPr lang="en-US" altLang="zh-CN" sz="320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: </a:t>
              </a:r>
              <a:endParaRPr lang="zh-CN" altLang="en-US" sz="3200"/>
            </a:p>
          </p:txBody>
        </p:sp>
        <p:pic>
          <p:nvPicPr>
            <p:cNvPr id="4" name="MM3QXR103.eps" descr="id:2147489714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9106" y="2463526"/>
              <a:ext cx="7233481" cy="2075815"/>
            </a:xfrm>
            <a:prstGeom prst="rect">
              <a:avLst/>
            </a:prstGeom>
          </p:spPr>
        </p:pic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692150" y="4691853"/>
              <a:ext cx="3159839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第二条彩带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长</a:t>
              </a:r>
              <a:r>
                <a:rPr lang="zh-CN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r>
                <a:rPr lang="en-US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zh-CN" sz="320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468890"/>
                <a:ext cx="10807700" cy="208711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解决分数大小比较的问题时不会利用分类比较法致错。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将下面的分数按从小到大的顺序排列。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468890"/>
                <a:ext cx="10807700" cy="2087110"/>
              </a:xfrm>
              <a:prstGeom prst="rect">
                <a:avLst/>
              </a:prstGeom>
              <a:blipFill rotWithShape="0">
                <a:blip r:embed="rId2"/>
                <a:stretch>
                  <a:fillRect l="-1467" t="-2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610237"/>
                <a:ext cx="10807700" cy="462216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NEU-BZ-S92"/>
                    <a:ea typeface="方正兰亭中黑_GBK"/>
                    <a:cs typeface="Times New Roman" panose="02020603050405020304" pitchFamily="18" charset="0"/>
                  </a:rPr>
                  <a:t>指点迷津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分子是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的两个数比较大小。依据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分子是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分母大的分数反而小。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同分母分数比较大小。依据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分母相同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分子大的分数大。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借助中间量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得出结论。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答案</a:t>
                </a:r>
                <a:r>
                  <a:rPr lang="en-US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610237"/>
                <a:ext cx="10807700" cy="4622163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319" b="-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5185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374918"/>
                <a:ext cx="10807700" cy="44764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不理解对折次数与份数的关系。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填空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把一根绳子对折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次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每段绳子的长度占绳子总长度的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NEU-BZ-S92"/>
                    <a:ea typeface="方正兰亭中黑_GBK"/>
                    <a:cs typeface="Times New Roman" panose="02020603050405020304" pitchFamily="18" charset="0"/>
                  </a:rPr>
                  <a:t>指点迷津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都知道对折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次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可以平均分成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故容易产生误解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误以为对折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次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份。实际上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对折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次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份。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答案</a:t>
                </a:r>
                <a:r>
                  <a:rPr lang="en-US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74918"/>
                <a:ext cx="10807700" cy="4476482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362" r="-169" b="-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0311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自我评价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KZM4行.eps" descr="id:214748974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47366"/>
            <a:ext cx="11446746" cy="3242347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35594933"/>
              </p:ext>
            </p:extLst>
          </p:nvPr>
        </p:nvGraphicFramePr>
        <p:xfrm>
          <a:off x="625354" y="2245360"/>
          <a:ext cx="10807700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6568621"/>
                <a:gridCol w="423907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我能对分数有一个初步的认识。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我能比较分数的大小。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我能进行简单的分数计算。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我能解决一些关于分数的实际问题。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221</Words>
  <Application>Microsoft Office PowerPoint</Application>
  <PresentationFormat>宽屏</PresentationFormat>
  <Paragraphs>36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41</cp:revision>
  <dcterms:created xsi:type="dcterms:W3CDTF">2021-07-19T03:09:34Z</dcterms:created>
  <dcterms:modified xsi:type="dcterms:W3CDTF">2025-08-27T08:03:59Z</dcterms:modified>
</cp:coreProperties>
</file>