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5" r:id="rId7"/>
    <p:sldId id="347" r:id="rId8"/>
    <p:sldId id="349" r:id="rId9"/>
    <p:sldId id="352" r:id="rId10"/>
    <p:sldId id="353" r:id="rId11"/>
    <p:sldId id="346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3</a:t>
            </a:r>
            <a:r>
              <a:rPr lang="zh-CN" altLang="en-US" sz="4232" b="1">
                <a:solidFill>
                  <a:srgbClr val="D60093"/>
                </a:solidFill>
              </a:rPr>
              <a:t>课时　带括号的四则混合运算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23270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“28+12=40,40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8=5”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合并成一道综合算式是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65-(18+9)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24+32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。如果要改变运算顺序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应该把算式改为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62663" y="1965735"/>
            <a:ext cx="256031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(28+12)÷8=5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500965" y="260799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05372" y="260799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40683" y="3130505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500964" y="369790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935313" y="3710125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86830" y="433059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21685" y="4940515"/>
            <a:ext cx="212429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(24+32)÷8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6388713" y="493156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8774346" y="494185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1037482" y="553600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3053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游泳队集训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小强每天游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比小冬多游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圈。照这样计算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天游多少圈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A.12×5+3×5	B.(12+3)×5	C.(12-3)×5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后再加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A.24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08289" y="237223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259403" y="355877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8676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去掉括号后结果不变的是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A.(45+11)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B.67-(4×8)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.(36-24)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文具店新进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支。</a:t>
            </a:r>
            <a:r>
              <a:rPr lang="zh-CN" altLang="zh-CN" sz="3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如果列式为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(5-3)×8,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那么横线上填的信息可能是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饲养小组养了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只灰兔和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只白兔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将这些兔子平均放在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个笼子里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每个笼子里放几只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A.8+24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B.(8+24)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C.24+8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76374" y="24951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021403" y="206743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05764" y="388534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133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小东有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买了一支笔后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剩下的钱还能买几本日记本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38.eps" descr="id:214748768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1831" y="1748971"/>
            <a:ext cx="3366033" cy="21160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865018"/>
            <a:ext cx="294343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(28-3)÷5=5(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35056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王奶奶做了两种口味的月饼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蛋黄馅的做了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豆沙馅的做了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个。把它们混装在礼盒里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每个礼盒装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个月饼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王奶奶需要准备多少个礼盒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543628"/>
            <a:ext cx="324319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(32+40)÷8=9(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8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044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小慧参加学校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共读一本书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的社团活动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本期阅读的课外书共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页。小慧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照这样的速度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小慧看完这本书一共需要几天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413000"/>
            <a:ext cx="342273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72÷(24÷3)=9(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71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有大、小两桶油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总质量为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千克。若两桶各倒出相同质量的油后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大桶油重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小桶油重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千克。两桶原有油量各是多少千克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不考虑桶的质量。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2150" y="3223224"/>
            <a:ext cx="3695242" cy="2214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(24-6-4)÷2=7(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大桶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:7+6=13(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小桶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:7+4=11(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352</Words>
  <Application>Microsoft Office PowerPoint</Application>
  <PresentationFormat>宽屏</PresentationFormat>
  <Paragraphs>56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2025-08-27T08:34:37Z</dcterms:modified>
</cp:coreProperties>
</file>