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6"/>
  </p:notesMasterIdLst>
  <p:sldIdLst>
    <p:sldId id="350" r:id="rId4"/>
    <p:sldId id="342" r:id="rId5"/>
    <p:sldId id="296" r:id="rId6"/>
    <p:sldId id="347" r:id="rId7"/>
    <p:sldId id="352" r:id="rId8"/>
    <p:sldId id="353" r:id="rId9"/>
    <p:sldId id="345" r:id="rId10"/>
    <p:sldId id="354" r:id="rId11"/>
    <p:sldId id="349" r:id="rId12"/>
    <p:sldId id="355" r:id="rId13"/>
    <p:sldId id="346" r:id="rId14"/>
    <p:sldId id="35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4</a:t>
            </a:r>
            <a:r>
              <a:rPr lang="zh-CN" altLang="en-US" sz="4232" b="1">
                <a:solidFill>
                  <a:srgbClr val="D60093"/>
                </a:solidFill>
              </a:rPr>
              <a:t>课时　搭配问题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5566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用右图左边方框里的一个汉字作为第一个字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右边方框里的一个汉字作为第二个字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可以组成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个不同的词语。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B.6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C.8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122.eps" descr="id:214748993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8769" y="1937385"/>
            <a:ext cx="1771823" cy="283055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897008" y="99690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3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22336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能组成多少个没有重复数字的三位数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11958" y="2441002"/>
            <a:ext cx="746871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478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487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748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784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847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874,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共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个。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小华从家经过图书馆去小英家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条路线可以走。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MM3QXR117.eps" descr="id:214748989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7927" y="2105999"/>
            <a:ext cx="9768494" cy="2416311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8029122" y="130533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43328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下图是某校公示栏里公布的学校食堂为学生们准备的当日午餐食谱。主食为米饭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荤菜、素菜各选一样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种搭配方法。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129971"/>
            <a:ext cx="10807700" cy="121764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荤菜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鱼香肉丝、红烧肉、糖醋排骨、宫保鸡丁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素菜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烧茄子、炒豆芽、炒白菜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021207" y="863277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95729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语文老师让同学们从下面第一行的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个偏旁和第二行的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个汉字中各选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组成一个新的不同的汉字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最多能组成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个汉字。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5360" y="2282372"/>
            <a:ext cx="5990515" cy="194662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467522" y="92859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52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0273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下面是一些常见的用来作为早餐的饮品和主食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如果一种饮品配一种主食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种不同的搭配。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119.eps" descr="id:214748991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8598" y="1520371"/>
            <a:ext cx="7023373" cy="421942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447722" y="76830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62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86566"/>
            <a:ext cx="276069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1769830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奶奶准备从右图的水果和蔬菜中各选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种购买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种不同的购买方式。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B.6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C.8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MM3QXR120.eps" descr="id:214748992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4492" y="2521858"/>
            <a:ext cx="4415597" cy="2573328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9738179" y="162827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5566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在右图的结子和穗子中各选择一样能制成一个美丽的中国结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搭配方案共有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121.eps" descr="id:214748993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7931" y="1263967"/>
            <a:ext cx="4876562" cy="283994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990522" y="101867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53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某早餐店有四种汤在售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牛肉汤、羊肉汤、豆腐汤、丸子汤。同时有三种饼一同售卖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饼丝、烧饼、油旋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一种饼的名字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。如果一种汤配一种饼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种不同的搭配。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B.7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C.8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614778" y="2205221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725</TotalTime>
  <Words>353</Words>
  <Application>Microsoft Office PowerPoint</Application>
  <PresentationFormat>宽屏</PresentationFormat>
  <Paragraphs>44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2025-08-27T10:45:18Z</dcterms:modified>
</cp:coreProperties>
</file>