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6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99" r:id="rId13"/>
    <p:sldId id="1000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2025-09-03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在牛肚子里旅行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下列关于文章内容的说法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不正确的一项是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这篇文章用童话故事的形式告诉我们科学知识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虾将军不让鲸参赛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非常不讲道理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海洋里要举行鱼类游泳比赛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这一情节体现了童话故事想象的丰富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鲸不是鱼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是哺乳动物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所以不能参加鱼类的游泳比赛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13851" y="12341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90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669"/>
            <a:ext cx="63369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画上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225080"/>
              </p:ext>
            </p:extLst>
          </p:nvPr>
        </p:nvGraphicFramePr>
        <p:xfrm>
          <a:off x="479206" y="1764476"/>
          <a:ext cx="11275153" cy="3569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510061" imgH="1427818" progId="Word.Document.12">
                  <p:embed/>
                </p:oleObj>
              </mc:Choice>
              <mc:Fallback>
                <p:oleObj name="文档" r:id="rId4" imgW="4510061" imgH="14278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764476"/>
                        <a:ext cx="11275153" cy="3569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5751394" y="19100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12179" y="19100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83180" y="31154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09908" y="31154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19974" y="42999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32301" y="42999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✔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3246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560554"/>
            <a:ext cx="11430000" cy="60157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4039" y="1289483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尾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巴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942907" y="345414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刚</a:t>
            </a:r>
            <a:r>
              <a:rPr lang="en-US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zh-CN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刚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507810" y="34541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胃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6551494" y="56065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咬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773722" y="56065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齿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体会青头和红头对话时的心情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选择恰当的词语填空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感激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镇定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慌张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救命啊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救命啊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红头拼命地叫起来。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读这句话时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语速要稍微快一些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表现出红头的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青头又跳到牛身上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隔着肚皮和红头说话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不要怕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你会出来的。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这句话是青头对红头的鼓励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表明青头此时的心情是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红头看见自己的朋友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高兴得流下了眼泪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谢谢你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红头成功脱险后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此时的心情是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692354" y="26649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667242" y="37809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66842" y="48904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四、下列句子中能体现红头和青头是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非常要好的朋友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你在哪儿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青头急忙问。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你是勇敢的蟋蟀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你一定能出来的。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可怜的红头还没有来得及跳开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就和草一起被大黄牛卷到嘴里了。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青头爬到牛鼻子上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用它的身体在牛鼻孔里蹭来蹭去。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五、结合课文内容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把红头的旅行经历补充完整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再填空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被牛卷到嘴里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从第一个胃到第二个胃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进了牛肚子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回到牛嘴里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被喷了出来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红头的旅行路线是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这个故事告诉我们的科学道理是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841415" y="166004"/>
            <a:ext cx="94288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ABD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3538130" y="517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03249" y="517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98266" y="517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29575" y="517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66157" y="51728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62228" y="57360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牛会反刍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完成练习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鲸与虾将军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海洋里要举行鱼类游泳比赛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这可是海洋里的盛事。这一天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海洋里可热闹了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各种各样的鱼都游到了指定的地点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并顺利地通过了由虾将军把守的赛场大门。鲸也来了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可是在门口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它却被虾将军给拦住了。鲸问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虾将军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为什么不让我进去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因为你不是鱼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所以你不能进去。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虾将军理直气壮地说。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你怎么知道我不是鱼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你看我身上哪个部位不像鱼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你知道人类叫我什么吗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鲸鱼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我就是鱼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鲸反驳道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虽然你的外表跟鱼相似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但是你的祖先原来生活在陆地上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所以你不是鱼。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就凭我的祖先原来生活在陆地上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你就认定我不是鱼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这也太不公平了吧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!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说不定鱼类以前也生活在陆地上呢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鲸很不服气。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虾将军不紧不慢地说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你们之所以不是鱼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是因为你们是哺乳动物。在遥远的古代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你们生活在陆地上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跟牛羊一样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可后来由于环境发生了变化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你们鲸类生活在浅海处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又过了许多年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你们的前肢变成一对桨状的鳍肢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后肢完全退化了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整个身子成了鱼的样子。虽然你们像鱼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但你们通过肺来呼吸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幼鲸是吃母鲸的奶长大的。这下你该相信了吧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818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原来我真的不是鱼啊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刚才多有冒犯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请不要见怪呀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鲸诚恳地说。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选自《最新小学生获奖作文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篇》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选择合适的朗读语气。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读画横线的句子时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要读出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的语气。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读画波浪线的句子时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要读出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的语气。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肯定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着急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害怕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结合短文内容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我们知道哺乳动物的主要特征是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古代生活在陆地上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跟牛羊一样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有后肢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通过肺来呼吸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幼崽吃奶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长大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55114" y="11158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26729" y="169168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10041" y="33549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24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521</Words>
  <Application>Microsoft Office PowerPoint</Application>
  <PresentationFormat>宽屏</PresentationFormat>
  <Paragraphs>79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MS Mincho</vt:lpstr>
      <vt:lpstr>NEU-BZ-S92</vt:lpstr>
      <vt:lpstr>等线</vt:lpstr>
      <vt:lpstr>方正书宋_GBK</vt:lpstr>
      <vt:lpstr>方正宋黑_GBK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2025-09-03T07:47:18Z</dcterms:modified>
</cp:coreProperties>
</file>