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8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1000" r:id="rId13"/>
    <p:sldId id="997" r:id="rId14"/>
    <p:sldId id="1001" r:id="rId15"/>
    <p:sldId id="1002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富饶的西沙群岛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兴凯湖是鱼的世界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更是鸟的天堂。在湖边一个月牙形的沙滩上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就栖息着成千上万只鸥鸟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像一片灰白色的云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又像一团团银色的雾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罩住整个大沙滩。它们拥挤着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喧嚷着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骚动着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仿佛在举行盛大的集会。白天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它们飞到辽阔的湖面寻觅鱼虾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洗涤羽毛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尽情嬉戏。晚上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它们就共同歇息在这安宁的王国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互相依偎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做起美妙的梦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选自《阅读》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51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仔细阅读第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画出段落的关键句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它不是海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却海一样辽阔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海一样磅礴。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有时候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兴凯湖很温柔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很平静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平静得没有一丝波纹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一点浪花。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两段话中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作者围绕关键句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描写了兴凯湖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阅读第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画出作者对兴凯湖是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鸟的天堂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的具体描写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在湖边一个月牙形的沙滩上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就栖息着成千上万只鸥鸟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像一片灰白色的云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又像一团团银色的雾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罩住整个大沙滩。它们拥挤着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喧嚷着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骚动着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仿佛在举行盛大的集会。白天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它们飞到辽阔的湖面寻觅鱼虾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洗涤羽毛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尽情嬉戏。晚上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它们就共同歇息在这安宁的王国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互相依偎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做起美妙的梦</a:t>
            </a:r>
            <a:r>
              <a:rPr lang="en-US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…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一自然段中表现鸟多的词语或短语有很多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我找出了以下几个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86357" y="17750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辽阔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66099" y="17750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磅礴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53013" y="17750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温柔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9303" y="23245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平静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1836" y="6204302"/>
            <a:ext cx="9254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成千上万、像一片灰白色的云、像一团团银色的雾、罩住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564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74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文中运用了多种修辞手法来描写兴凯湖的美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给下面的句子选择正确的修辞手法。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比喻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拟人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湖水永远清澈透明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它们就共同歇息在这安宁的王国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互相依偎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做起美妙的梦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兴凯湖是鱼的世界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更是鸟的天堂。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文中没有具体描写湖水中的鱼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请你结合学过的《富饶的西沙群岛》一课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写一写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鱼的世界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鱼成群结队地在湖中穿来穿去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好看极了。有的全身布满彩色的条纹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有的身披金甲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有的又细又长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像一根绳子。各种各样的鱼多得数不清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55314" y="19502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057150" y="306373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0083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3369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414133"/>
              </p:ext>
            </p:extLst>
          </p:nvPr>
        </p:nvGraphicFramePr>
        <p:xfrm>
          <a:off x="479206" y="2089647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089647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5086376" y="23070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0213" y="30552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42740" y="30552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4519" y="37663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781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05440"/>
            <a:ext cx="11430000" cy="535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6039" y="14638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景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582165" y="14638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优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94242" y="3344035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茂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密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6694075" y="3344035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小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鹿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606620" y="52559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淡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7072870" y="52559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浅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三、选出正确的读音填入括号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64119" y="1711399"/>
            <a:ext cx="2263761" cy="5903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shēn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err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cān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878176"/>
              </p:ext>
            </p:extLst>
          </p:nvPr>
        </p:nvGraphicFramePr>
        <p:xfrm>
          <a:off x="479206" y="2495277"/>
          <a:ext cx="11275153" cy="1784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3" imgW="4510061" imgH="713909" progId="Word.Document.12">
                  <p:embed/>
                </p:oleObj>
              </mc:Choice>
              <mc:Fallback>
                <p:oleObj name="文档" r:id="rId3" imgW="4510061" imgH="71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2495277"/>
                        <a:ext cx="11275153" cy="1784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222178" y="242254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cān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25799" y="3018497"/>
            <a:ext cx="965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shēn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21363" y="3604063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cān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00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46826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提纲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1457043"/>
            <a:ext cx="11204784" cy="4949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9712" y="27829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珊瑚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36040" y="27309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23695" y="35726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大龙虾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115575" y="35726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鱼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09712" y="48069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树林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36038" y="48069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海鸟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09712" y="55964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鸟蛋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936038" y="55964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鸟粪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正像人们说的那样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西沙群岛的海里一半是水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一半是鱼。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仿写夸张句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这座城市的高楼大厦直冲云霄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仿佛要把天空捅破。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海底的岩石上生长着各种各样的珊瑚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有的像绽开的花朵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有的像分枝的鹿角。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用加点的词语造句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树林里有各种各样的树叶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有的像手掌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有的像扇子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72210" y="2963169"/>
            <a:ext cx="840867" cy="459741"/>
            <a:chOff x="6472210" y="2818707"/>
            <a:chExt cx="840867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6472210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846283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02446" y="2963169"/>
            <a:ext cx="840867" cy="459741"/>
            <a:chOff x="6472210" y="2818707"/>
            <a:chExt cx="840867" cy="459741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6472210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6846283" y="281870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美丽的兴凯湖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祖国北方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有许多美丽的山水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最让我难以忘怀的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是素有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绿宝石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美誉的兴凯湖。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它不是海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却海一样辽阔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海一样磅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páng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。从遥远的地平线上聚集的白色波涛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连接成一道道雪墙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鼓动着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喧嚣着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一起奔涌向前。一段波涛从高处跌落了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另一段波涛又卷起来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彼此呼唤着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牵扯着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追赶着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或迎着旭日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或驮着晓月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一排排向岸边扑来。毫不疲倦的兴凯湖波涛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就这样奔腾着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轰鸣着。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兴凯湖很温柔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很平静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平静得没有一丝波纹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一点浪花。澄澈的湖水尽头与青黛色的天空连成一体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让你分不清哪是湖水哪是青天。眼前的鸟儿在飞翔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你却辨不清是在贴水低掠还是在高天振翅。蓝天上飘拂的白云倒映在水面上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异常清晰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使你觉得自己也变成一只鸟儿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正在云天翱翔。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在兴凯湖久了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你还会发现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无论是春天、夏天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还是秋天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起伏的浪花永远是洁白的。只要有一点枯枝腐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fǔ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都会被水流、巨浪抛上岸去。湖水永远清澈透明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如诗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4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656</Words>
  <Application>Microsoft Office PowerPoint</Application>
  <PresentationFormat>宽屏</PresentationFormat>
  <Paragraphs>76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127</cp:revision>
  <dcterms:created xsi:type="dcterms:W3CDTF">2023-06-16T14:45:50Z</dcterms:created>
  <dcterms:modified xsi:type="dcterms:W3CDTF">2025-09-03T08:17:25Z</dcterms:modified>
</cp:coreProperties>
</file>