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78" r:id="rId8"/>
    <p:sldId id="979" r:id="rId9"/>
    <p:sldId id="997" r:id="rId10"/>
    <p:sldId id="999" r:id="rId11"/>
    <p:sldId id="1001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17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17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金色的草地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22198"/>
            <a:ext cx="11430000" cy="32852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4811" y="25335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钓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9863301" y="2535384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观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察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290803" y="431039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盛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开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6305581" y="43103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朝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0695448" y="43103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脸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84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蒲公英的花就像我们的手掌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可以张开、合上。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仿写比喻句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天上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的圆月洁白透亮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就像个白玉盘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有一天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我起得很早去钓鱼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发现草地并不是金色的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而是绿色的。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根据下面的金鱼睡觉的图片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755413"/>
            <a:ext cx="11430000" cy="256806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261419" y="1696489"/>
            <a:ext cx="828392" cy="459741"/>
            <a:chOff x="3261419" y="1696489"/>
            <a:chExt cx="828392" cy="459741"/>
          </a:xfrm>
        </p:grpSpPr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3261419" y="16964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3623017" y="16964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91655" y="2808316"/>
            <a:ext cx="1192074" cy="459741"/>
            <a:chOff x="3261419" y="1696489"/>
            <a:chExt cx="1192074" cy="459741"/>
          </a:xfrm>
        </p:grpSpPr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3261419" y="16964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3623017" y="16964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3986699" y="16964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25701" y="2808316"/>
            <a:ext cx="828392" cy="459741"/>
            <a:chOff x="3261419" y="1696489"/>
            <a:chExt cx="828392" cy="459741"/>
          </a:xfrm>
        </p:grpSpPr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3261419" y="16964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3623017" y="16964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53667" y="413374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眼睛并不是闭着的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989523" y="485071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而是睁着的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32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飞翔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的蜘蛛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有一天黄昏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一只黑蜘蛛在后院的两檐之间结了一张很大的网。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难道蜘蛛会飞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从这个檐头到那个檐头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中间一丈余宽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第一根丝是怎么拉过去的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带着这个疑问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我留心观察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发现蜘蛛结网时走了许多弯路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从一个檐头起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顺墙而下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一步一步向前爬行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小心翼翼地翘起尾部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不让丝落在地面的沙石或别的物体上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走过空地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再爬上对面的檐头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高度差不多了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或者说它满意了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再把丝收紧。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收第一根丝要半个多小时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以后的进程一般比安置第一根丝要快。尽管这项工作很复杂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但蜘蛛对此十分熟练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操作起来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仿佛是一种愉快的表演似的。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蜘蛛不会飞翔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却能够把网结在半空中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且织得精巧又规矩。它实在是一种勤奋而坚忍的小动物。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我记住了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蜘蛛不会飞翔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但它照样能把网结在空中。奇迹是用执着创造的。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选自《小学生学习指导》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蜘蛛是怎样结第一根丝的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在文中画出相关语句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再将蜘蛛结第一根丝的过程多读几遍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说一说作者观察与描写的特点。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蜘蛛结网时走了许多弯路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——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从一个檐头起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打结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顺墙而下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一步一步向前爬行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小心翼翼地翘起尾部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不让丝落在地面的沙石或别的物体上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走过空地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再爬上对面的檐头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高度差不多了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或者说它满意了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再把丝收紧。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从句子中可以感受到作者观察细心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描写细致、准确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i="1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36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98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短文中两次写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蜘蛛不会飞翔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题目却是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“‘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飞翔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的蜘蛛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原因是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蜘蛛有翅膀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作者通过留心观察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把蜘蛛想象成会飞的昆虫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作者通过留心观察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看到蜘蛛结第一根丝的动作非常连贯熟练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飞翔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来形容蜘蛛结第一根丝一气呵成的动作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蜘蛛虽不会飞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但用执着创造了奇迹。在作者眼里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细心、坚持与智慧就是蜘蛛的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翅膀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结合自己的生活体验谈谈你阅读短文后的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感悟。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只有那些坚持不懈、执着追求目标的人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才能创造出令人惊叹的奇迹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620733" y="214639"/>
            <a:ext cx="683200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6549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431</Words>
  <Application>Microsoft Office PowerPoint</Application>
  <PresentationFormat>宽屏</PresentationFormat>
  <Paragraphs>50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2025-09-03T08:08:02Z</dcterms:modified>
</cp:coreProperties>
</file>