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97" r:id="rId12"/>
    <p:sldId id="999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7*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听听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秋的声音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6067"/>
            <a:ext cx="642675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178030"/>
              </p:ext>
            </p:extLst>
          </p:nvPr>
        </p:nvGraphicFramePr>
        <p:xfrm>
          <a:off x="484188" y="1905576"/>
          <a:ext cx="11237912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4" imgW="4510061" imgH="596065" progId="Word.Document.12">
                  <p:embed/>
                </p:oleObj>
              </mc:Choice>
              <mc:Fallback>
                <p:oleObj name="文档" r:id="rId4" imgW="4510061" imgH="5960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4188" y="1905576"/>
                        <a:ext cx="11237912" cy="147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330921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二、在括号里填上合适的词语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的叮咛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的歌韵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的歌吟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的谷粒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35257" y="209456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44764" y="209456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97461" y="209456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35256" y="283355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97984" y="283355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429539" y="283355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7391" y="39402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暖暖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31881" y="39402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告别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7390" y="452397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丰收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031881" y="452397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饱满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3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三、选词填空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辽阔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宽阔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广阔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学校旁边有一条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的马路。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的田野上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到处都是忙碌的景象。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走进这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透明的音乐厅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你好好地去听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秋的声音。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44612" y="241924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0794" y="297363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21057" y="352736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四、阅读课内选文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秋的声音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在每一片叶子里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在每一朵小花上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在每一滴汗水里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在每一颗饱满的谷粒里。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选文中哪些地方歌颂了劳动人民的辛苦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画出相关的语句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在每一滴汗水里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在每一颗饱满的谷粒里。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读诗重在想象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请你把诗中的句子和想到的美丽画面连一连。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在每一片叶子里　　　　　　　　　　鲜花盛开的美丽景象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每一朵小花上　　　　　　　　　　落叶飞舞的景象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每一滴汗水里　　　　　　　　　　粮食归仓的丰收美景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每一颗饱满的谷粒里　　　　　　　农民辛勤劳作的景象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904126" y="2085131"/>
            <a:ext cx="3579801" cy="5386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922208" y="2085131"/>
            <a:ext cx="3616374" cy="5958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904126" y="3232220"/>
            <a:ext cx="3579801" cy="5386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979718" y="3203608"/>
            <a:ext cx="2558864" cy="5672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146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五、阅读诗歌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秋姑娘的请柬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吴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秋姑娘发来了请柬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一片金黄的银杏叶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一枚经霜的红枫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一朵在山崖上和蝴蝶说悄悄话的紫菊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一片因为擦拭了蓝天而微笑的白云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天边的云霞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溪流里的花石子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甜蜜的果园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饱满的谷粒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我们一起到秋姑娘家去做客吧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我们去登山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去和蓝天对话。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我们去写生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去采集色彩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采集成熟的喜悦。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或者我们去摘一束艳丽的野花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捧一捧芳香的阳光。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我们去吧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脸蛋红扑扑的秋姑娘已经准备好一年一次的筵席。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选自《秋姑娘的请柬》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结合生活经验可知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很多农作物在秋天成熟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饱满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形容谷粒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很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丰满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充足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。借助近义词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我们可以理解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艳丽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的意思。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金黄的银杏叶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红枫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紫菊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中能感受到秋天的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甜蜜的果园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饱满的谷粒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中能感受到秋天的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美丽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多情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丰收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芳香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我们去吧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一句表现出的心情是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无奈、沮丧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兴奋、急切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得意、自豪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难过、伤心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秋姑娘准备好的筵席会是什么样的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试着写一写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是绚丽多彩的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有金黄的银杏叶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有红红的枫叶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还有紫色的菊花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2194" y="71946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076067" y="72985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鲜艳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415387" y="181725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911178" y="238135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071754" y="347965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8236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</TotalTime>
  <Words>271</Words>
  <Application>Microsoft Office PowerPoint</Application>
  <PresentationFormat>宽屏</PresentationFormat>
  <Paragraphs>75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9" baseType="lpstr">
      <vt:lpstr>MS Mincho</vt:lpstr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2025-09-01T23:50:24Z</dcterms:modified>
</cp:coreProperties>
</file>