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一定要争气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202426"/>
              </p:ext>
            </p:extLst>
          </p:nvPr>
        </p:nvGraphicFramePr>
        <p:xfrm>
          <a:off x="479206" y="2309238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594984" progId="Word.Document.12">
                  <p:embed/>
                </p:oleObj>
              </mc:Choice>
              <mc:Fallback>
                <p:oleObj name="文档" r:id="rId4" imgW="4510061" imgH="594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309238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932984" y="24985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9448" y="24985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1711" y="32574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47079" y="32574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555"/>
            <a:ext cx="11430000" cy="33533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5504" y="20036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努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力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0019167" y="20036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考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试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652512" y="383240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信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念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三、阅读课内选文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童第周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得到亲友资助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去比利时留学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跟随欧洲很有名的生物学教授学习。一起学习的还有其他国家的学生。那时的中国贫穷落后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在世界上没有地位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中国学生常常被外国同学瞧不起。童第周暗暗下定决心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一定要为中国人争气。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外国同学为什么瞧不起中国学生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因为那时的中国贫穷落后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在世界上没有地位。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面对外国同学对他的轻视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童第周是怎么做的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童第周暗暗下定决心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一定要为中国人争气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74683" y="1696490"/>
            <a:ext cx="844323" cy="459741"/>
            <a:chOff x="5474683" y="1696490"/>
            <a:chExt cx="844323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474683" y="1696490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852212" y="1696490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文中的加点词语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资助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用财物帮助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索取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童第周的故事给了你什么启发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请结合自己的学习生活说一说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要相信自己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努力不放弃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15187" y="13609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65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齐白石练画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齐白石是世界著名的画家。他画的花鸟鱼虫就像活的一样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měng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好像会跳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小鸟好像会眨眼睛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最有趣的是那些虾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身体像是透明的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仿佛轻轻一碰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就会游走似的。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齐白石小时候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家里很穷。他八岁就给人家放牛、砍柴。牛在吃草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他就用柴棍在地上画画。后来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他当了木匠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白天干活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晚上在昏暗的油灯下学画。夏天蚊虫叮咬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冬天两脚冻得发麻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他都不在乎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一直画到灯油燃尽为止。就这样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他画的画越来越好了。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齐白石家里种着许多花草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招来许多小昆虫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水缸里还养着鱼和虾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他每天仔细地观察它们。他要画蚱蜢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就跟在一只蚱蜢后面满院子跑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一直到看清蚱蜢跳跃时双腿的动作为止。别人劝他把蚱蜢拴住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他说拴上绳子蚱蜢不舒服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动作不自然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那就画不准了。勤于观察和刻苦练习使齐白石获得了很大的成功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他的画深受各国人民的喜爱。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选自《快乐语文》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74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下列事例中不是齐白石刻苦学画的经历的一项是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在油灯下学画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跟着蚱蜢跑进行观察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观察夏天的蚊虫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蚱蜢好像会跳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小鸟好像会眨眼睛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最有趣的是那些虾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身体像是透明的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仿佛轻轻一碰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就会游走似的。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这句话赞扬了齐白石的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齐白石不肯拴住蚱蜢观察的原因是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拴住蚱蜢太可怜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拴住蚱蜢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动作画不准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拴住蚱蜢不好玩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你认为齐白石在画画方面取得成功的原因是什么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勤于观察和刻苦练习使齐白石获得了很大的成功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80205" y="29173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286021" y="19815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画技高超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50069" y="25242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79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347</Words>
  <Application>Microsoft Office PowerPoint</Application>
  <PresentationFormat>宽屏</PresentationFormat>
  <Paragraphs>52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2025-09-03T09:03:30Z</dcterms:modified>
</cp:coreProperties>
</file>