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8"/>
  </p:notesMasterIdLst>
  <p:sldIdLst>
    <p:sldId id="998" r:id="rId5"/>
    <p:sldId id="994" r:id="rId6"/>
    <p:sldId id="977" r:id="rId7"/>
    <p:sldId id="995" r:id="rId8"/>
    <p:sldId id="999" r:id="rId9"/>
    <p:sldId id="978" r:id="rId10"/>
    <p:sldId id="979" r:id="rId11"/>
    <p:sldId id="997" r:id="rId12"/>
    <p:sldId id="1000" r:id="rId13"/>
    <p:sldId id="1001" r:id="rId14"/>
    <p:sldId id="1002" r:id="rId15"/>
    <p:sldId id="1003" r:id="rId16"/>
    <p:sldId id="975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宝葫芦的秘密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节选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874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如果要为选文拟一个标题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下列最合适的一项是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宝葫芦的传说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和宝葫芦谈判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见识宝葫芦的神奇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怒扔宝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葫芦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230824" y="158865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6855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宝葫芦为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做了哪些事情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的反应是怎样的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根据选文内容将下面的思维导图补充完整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的反应中能看出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对于宝葫芦做的这些事情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内心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很开心　并不开心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2917" y="1276817"/>
            <a:ext cx="10186167" cy="38227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84606" y="1454440"/>
            <a:ext cx="269817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用黏土塑成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一个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小孩子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的胸像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16776" y="166988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给花草浇水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85603" y="3988272"/>
            <a:ext cx="305724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一屁股坐在床上</a:t>
            </a:r>
            <a:r>
              <a:rPr lang="en-US" altLang="zh-CN" dirty="0" smtClean="0">
                <a:solidFill>
                  <a:srgbClr val="FF0000"/>
                </a:solidFill>
              </a:rPr>
              <a:t>,</a:t>
            </a:r>
          </a:p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说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宝葫芦手脚真快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64239" y="573542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并不开心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21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段中写了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小时候的事情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作用是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小时候非常调皮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使文章的结构更加完整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和宝葫芦一样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爱抢着做事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更加生动具体地表现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现在的心情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小文觉得宝葫芦帮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做了这么多事情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是一个不可多得的好帮手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身边对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只有好处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没有坏处。你赞同他的看法吗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结合文章内容与生活实际说明理由。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108605" y="15561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62039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不赞同。虽然宝葫芦帮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做了很多事情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可这也让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失去了参与的乐趣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失去了自己做成事情后的成就感。有些事情只有亲自参与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付出努力做成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才有意义。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10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974"/>
            <a:ext cx="11430000" cy="5932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一、下列加点字的注音有误的一项是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50993"/>
              </p:ext>
            </p:extLst>
          </p:nvPr>
        </p:nvGraphicFramePr>
        <p:xfrm>
          <a:off x="479206" y="2134687"/>
          <a:ext cx="11275153" cy="1784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4" imgW="4510061" imgH="713909" progId="Word.Document.12">
                  <p:embed/>
                </p:oleObj>
              </mc:Choice>
              <mc:Fallback>
                <p:oleObj name="文档" r:id="rId4" imgW="4510061" imgH="7139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2134687"/>
                        <a:ext cx="11275153" cy="17847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6429943" y="138184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325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08330"/>
            <a:ext cx="11430000" cy="37648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09430" y="18581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普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6545057" y="18581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冒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695281" y="363498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方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式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4785038" y="36349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错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9998386" y="363498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肯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定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给加点词选择正确的解释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规矩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一定的标准、法则或习惯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行为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端正老实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合乎标准或常理。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他的字方方正正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写得很规矩。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奶奶每逢要求我干什么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就得给我讲个故事。这是我们的规矩。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42073" y="2777144"/>
            <a:ext cx="820085" cy="459741"/>
            <a:chOff x="4342073" y="2777144"/>
            <a:chExt cx="820085" cy="459741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4342073" y="2777144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4695364" y="2777144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308927" y="3317471"/>
            <a:ext cx="820085" cy="459741"/>
            <a:chOff x="4342073" y="2777144"/>
            <a:chExt cx="820085" cy="459741"/>
          </a:xfrm>
        </p:grpSpPr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4342073" y="2777144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4695364" y="2777144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668266" y="256748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656572" y="311167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280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412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四、按要求完成句子练习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可是我要声明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我并不是什么神仙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也不是什么妖怪。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用加点的词语造句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挫折并不是失败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也不是否定过往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而是奋斗的新起点。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王五是一个好孩子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肯让奶奶给他换衣服。王五得到了一个宝葫芦。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用关联词把两句话合并成一句话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王五因为是一个好孩子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肯让奶奶给他换衣服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所以得到了一个宝葫芦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61420" y="2201281"/>
            <a:ext cx="1179597" cy="459741"/>
            <a:chOff x="3261420" y="2039389"/>
            <a:chExt cx="1179597" cy="459741"/>
          </a:xfrm>
        </p:grpSpPr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3261420" y="203938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3612626" y="203938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3974223" y="203938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847617" y="2201281"/>
            <a:ext cx="1179597" cy="459741"/>
            <a:chOff x="3261420" y="2039389"/>
            <a:chExt cx="1179597" cy="459741"/>
          </a:xfrm>
        </p:grpSpPr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3261420" y="203938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3612626" y="203938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3974223" y="203938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14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不知道为什么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这个现成的飞机模型可引不起我很大的兴趣。我让它躺在地上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懒得再捡起它来。我只是问自己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再干点儿什么呢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我四面瞧瞧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视线落到了桌上那一堆黏土上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我曾经想拿来塑成一个什么玩意儿的。可是我刚把它拿到手里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它马上就变成了一个小孩子的胸像。我哼了一声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宝葫芦你简直越来越敏捷了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宝葫芦背书似的回答了一句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练好本领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为你服务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我搔了搔头皮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站起来在屋子里走了一圈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嘘了一口气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再找点儿什么事做做呢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时候还早得很呢。我又东瞧瞧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西瞧瞧。我瞧瞧那许多盆名贵的花草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想要给它们浇点儿水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那些盆里立刻就湿漉漉的了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连枝儿叶儿都好像淋过雨似的。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你手脚可真快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我一屁股坐在床上。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过奖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宝葫芦说得很谦虚似的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其实它心里可得意呢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我知道。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我忽然想起我小时候来了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我小时候老是爱抢着做事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一听见有人敲门就抢着去开门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一瞧见爸爸回来了就抢着去给他拿拖鞋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这样那样的。谁要是不让做这些事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我就得失望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就得闹脾气。有一次我要把一壶水拎到炉子上去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可是奶奶怕我闯祸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她一手就把它提走了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于是我就哭了老半天。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955"/>
            <a:ext cx="11430000" cy="6753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现在我觉着也有点儿像那一次似的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我当然不至于再哭鼻子了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可是心里有说不出来的别扭。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宝葫芦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我实在忍不住要和它谈判了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往后有一些个事儿让我自己来办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你别来插手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行不行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哪些个事儿呢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那些个有兴趣的事儿。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请你说明白点儿。哪一类事儿呢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要怎样才算是有兴趣呢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哎呀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连这也要问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我有点儿不耐烦了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有兴趣就是有兴趣。比如下棋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比如做一个什么玩意儿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懂了吧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比如你要做一件事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可是挺不容易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你得自己想办法来克服困难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你得自己去斗争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这么着做成了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那才有兴趣。越是不容易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做起来越是有兴趣。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选自《宝葫芦的秘密》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0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</TotalTime>
  <Words>932</Words>
  <Application>Microsoft Office PowerPoint</Application>
  <PresentationFormat>宽屏</PresentationFormat>
  <Paragraphs>84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NEU-BZ-S92</vt:lpstr>
      <vt:lpstr>等线</vt:lpstr>
      <vt:lpstr>方正书宋_GBK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124</cp:revision>
  <dcterms:created xsi:type="dcterms:W3CDTF">2023-06-16T14:45:50Z</dcterms:created>
  <dcterms:modified xsi:type="dcterms:W3CDTF">2025-09-03T07:43:10Z</dcterms:modified>
</cp:coreProperties>
</file>