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0"/>
  </p:notesMasterIdLst>
  <p:sldIdLst>
    <p:sldId id="998" r:id="rId5"/>
    <p:sldId id="977" r:id="rId6"/>
    <p:sldId id="995" r:id="rId7"/>
    <p:sldId id="996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" action="ppaction://noaction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png"/><Relationship Id="rId4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知  识  盘  点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4841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一、重点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字音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4492313"/>
              </p:ext>
            </p:extLst>
          </p:nvPr>
        </p:nvGraphicFramePr>
        <p:xfrm>
          <a:off x="479206" y="722312"/>
          <a:ext cx="11275153" cy="4165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文档" r:id="rId3" imgW="4510061" imgH="1666028" progId="Word.Document.12">
                  <p:embed/>
                </p:oleObj>
              </mc:Choice>
              <mc:Fallback>
                <p:oleObj name="文档" r:id="rId3" imgW="4510061" imgH="166602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9206" y="722312"/>
                        <a:ext cx="11275153" cy="41650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>
                <a:spLocks noChangeAspect="1"/>
              </p:cNvSpPr>
              <p:nvPr/>
            </p:nvSpPr>
            <p:spPr>
              <a:xfrm>
                <a:off x="381000" y="4841455"/>
                <a:ext cx="11430000" cy="177157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二、多音字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几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j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ǐ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几百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j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ī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几乎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　　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m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á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干吗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ma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好吗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　　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中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zh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ò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ng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中奖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zh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ō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ng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中间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　　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弹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t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á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n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弹琴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d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方正书宋_GBK" panose="03000509000000000000" pitchFamily="65" charset="-122"/>
                                  <a:cs typeface="Times New Roman" panose="02020603050405020304" pitchFamily="18" charset="0"/>
                                </a:rPr>
                                <m:t>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n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中弹</m:t>
                              </m:r>
                              <m:r>
                                <m:rPr>
                                  <m:nor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effectLst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4841455"/>
                <a:ext cx="11430000" cy="1771575"/>
              </a:xfrm>
              <a:prstGeom prst="rect">
                <a:avLst/>
              </a:prstGeom>
              <a:blipFill rotWithShape="0">
                <a:blip r:embed="rId5"/>
                <a:stretch>
                  <a:fillRect l="-11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三、重点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字形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726996"/>
              </p:ext>
            </p:extLst>
          </p:nvPr>
        </p:nvGraphicFramePr>
        <p:xfrm>
          <a:off x="479206" y="1288175"/>
          <a:ext cx="11275153" cy="11901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文档" r:id="rId3" imgW="4510061" imgH="476059" progId="Word.Document.12">
                  <p:embed/>
                </p:oleObj>
              </mc:Choice>
              <mc:Fallback>
                <p:oleObj name="文档" r:id="rId3" imgW="4510061" imgH="47605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9206" y="1288175"/>
                        <a:ext cx="11275153" cy="11901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2447150"/>
            <a:ext cx="11430000" cy="22535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四、关于预测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预测的依据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题目、插图、阅读经验、文章内容、生活常识和经验等。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一边读一边预测后面的内容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可以让我们注意到更多的细节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帮助我们更好地理解文章的意思。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五、注意标点符号的用法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她满怀信心地说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我会准时赶到那里的。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提示语在引语前面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小蜘蛛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你吃饱了吗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老屋问。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提示语在引语后面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不要紧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小公鸡说道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第一次能这样就很不错了。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提示语在引语中间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六、关于如何待人的名言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不迁怒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不贰过。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《论语》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爱人若爱其身。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《墨子》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仁者爱人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有礼者敬人。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《孟子》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与人善言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暖于布帛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伤人以言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深于矛戟。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《荀子》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278</TotalTime>
  <Words>223</Words>
  <Application>Microsoft Office PowerPoint</Application>
  <PresentationFormat>宽屏</PresentationFormat>
  <Paragraphs>20</Paragraphs>
  <Slides>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2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113</cp:revision>
  <dcterms:created xsi:type="dcterms:W3CDTF">2023-06-16T14:45:50Z</dcterms:created>
  <dcterms:modified xsi:type="dcterms:W3CDTF">2025-09-01T02:43:05Z</dcterms:modified>
</cp:coreProperties>
</file>