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6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1000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铺满金色巴掌的水泥道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根据短文内容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以下说法不正确的一项是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作者在文章开头将秋天比作诗和画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下文围绕这个句子展开对秋天的介绍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树叶缓缓落地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仿佛在跳优雅的华尔兹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在作者眼中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落叶也有了生命力和情感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虽然稻子丰收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但是农民太辛苦了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如雨的汗水滑过他们布满皱纹的脸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这是作者不喜欢秋天的原因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50169" y="8737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5350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7853"/>
            <a:ext cx="11430000" cy="3305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10329" y="24400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印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588428" y="425843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案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6065543" y="42584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珠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二、将下列词语补充完整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地面还是潮湿的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不时还能看见一个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的水洼。水泥道像铺上了地毯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这是一块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的地毯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0321" y="1985727"/>
            <a:ext cx="1531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晶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52513" y="1985727"/>
            <a:ext cx="1531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闪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闪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85940" y="251233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亮晶晶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11248" y="306450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闪闪发光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三、运用多种方法理解词语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多么明朗的天空。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用找近义词的方法理解词语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的近义词是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晴朗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在句子中的意思是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它们排列得并不规则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甚至有些凌乱。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用联系上下文的方法理解词语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联系上文的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并不规则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凌乱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在句子中的意思是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79428" y="1849727"/>
            <a:ext cx="820085" cy="459741"/>
            <a:chOff x="1879428" y="1849727"/>
            <a:chExt cx="820085" cy="459741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1879428" y="184972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2232719" y="184972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12337" y="3533054"/>
            <a:ext cx="820085" cy="459741"/>
            <a:chOff x="1879428" y="1849727"/>
            <a:chExt cx="820085" cy="459741"/>
          </a:xfrm>
        </p:grpSpPr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879428" y="184972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2232719" y="184972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812601" y="2709715"/>
            <a:ext cx="3865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天空湛蓝清亮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光线充足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379923" y="4365618"/>
            <a:ext cx="6771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落叶在水泥道上排列得并不整齐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没有秩序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每一片法国梧桐树的落叶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都像一个金色的小巴掌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熨帖地、平展地粘在水泥道上。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用联系上下文的方法理解词语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可以结合上文的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紧紧地粘在湿漉漉的水泥道上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以及下文的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熨帖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在句子中的意思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42574" y="1526165"/>
            <a:ext cx="820085" cy="459741"/>
            <a:chOff x="1879428" y="1849727"/>
            <a:chExt cx="820085" cy="459741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879428" y="184972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2232719" y="184972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80004" y="348950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落叶与水泥道贴合得很紧密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4693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美丽的秋天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在我眼中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秋天是一首优美的诗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是一幅绚丽的画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碧绿的枫叶渐渐换上了火红的衣裳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伴随着秋风在空中绕几个圈儿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缓缓落地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好像在跳优雅的华尔兹呢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夕阳下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人们脚踩铺满落叶的林间小道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感觉脚下软绵绵的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多么惬意啊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秋天更是一个丰收的季节。你瞧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金黄的稻田像金色的海洋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一浪接着一浪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在阳光下光彩夺目。扑面而来的阵阵浓郁的稻香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令人心旷神怡。稻田里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农民们挥舞着手中的镰刀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收割沉甸甸的稻穗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他们布满皱纹的脸上绽放出孩童般的笑容。如雨的汗水滑过他们的脸庞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滴入土壤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仿佛又种下了希望的种子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秋天是一首优美的诗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字里行间透着爽朗清新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秋天是一幅绚丽的画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五彩缤纷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引人入胜。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选自《小学课堂作文分类范本》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运用多种方法理解词语。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惬意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字没学过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的方法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查出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满足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畅快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由此可知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惬意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五彩缤纷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我想到了它的近义词是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的方法就理解了这个词语的意思。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这篇短文表达了作者对秋天的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之情。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92621" y="159836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查字典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39753" y="2153303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满意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称心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舒服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87157" y="27077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五颜六色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3912" y="327248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找近义词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64827" y="38170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喜爱和赞美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651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468</Words>
  <Application>Microsoft Office PowerPoint</Application>
  <PresentationFormat>宽屏</PresentationFormat>
  <Paragraphs>61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2025-09-01T23:43:13Z</dcterms:modified>
</cp:coreProperties>
</file>