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97" r:id="rId12"/>
    <p:sldId id="999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总也倒不了的老屋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642675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画上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3581088"/>
              </p:ext>
            </p:extLst>
          </p:nvPr>
        </p:nvGraphicFramePr>
        <p:xfrm>
          <a:off x="479206" y="2323325"/>
          <a:ext cx="11275153" cy="1487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4" imgW="4510061" imgH="594984" progId="Word.Document.12">
                  <p:embed/>
                </p:oleObj>
              </mc:Choice>
              <mc:Fallback>
                <p:oleObj name="文档" r:id="rId4" imgW="4510061" imgH="5949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06" y="2323325"/>
                        <a:ext cx="11275153" cy="1487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7299639" y="254383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59948" y="323281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38326" y="323281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3246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二、看拼音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字词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47618"/>
            <a:ext cx="11430000" cy="34203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1384" y="20139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板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5945930" y="2013999"/>
            <a:ext cx="1685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准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备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940402" y="38220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等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2634120" y="38220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暴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9481729" y="38220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晒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三、根据课文内容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选出预测方法使用不正确的一项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看到插图上老屋慈祥的样子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我预测老屋会答应小猫的请求。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看插图预测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读到老母鸡请求老屋不要倒下时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我想到老屋之前帮助了小猫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所以我预测这次它也会帮助老母鸡。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根据下文预测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看到题目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总也倒不了的老屋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我预测文中的老屋没有倒下。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根据题目预测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看到老屋总被打扰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想到上次自己读书时总被弟弟打扰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我预测老屋可能有些不耐烦了。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联系生活经验预测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667242" y="87373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2087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四、根据课文内容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预测下面的故事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就在老屋要倒下时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如果一只小刺猬向老屋求助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它会说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          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                         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 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老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屋会说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小刺猬离开后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老屋接下来又会说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069378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等等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老屋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再过一个冬天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行吗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天气太冷了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我找不到一个可以安心冬眠的地方。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62199" y="3254172"/>
            <a:ext cx="66051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哦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是小刺猬啊。好吧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我就再站一个冬天。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86476" y="3810381"/>
            <a:ext cx="51828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再见</a:t>
            </a:r>
            <a:r>
              <a:rPr lang="en-US" altLang="zh-CN" dirty="0">
                <a:solidFill>
                  <a:srgbClr val="FF0000"/>
                </a:solidFill>
              </a:rPr>
              <a:t>!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好了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我到了倒下的时候了</a:t>
            </a:r>
            <a:r>
              <a:rPr lang="en-US" altLang="zh-CN" dirty="0">
                <a:solidFill>
                  <a:srgbClr val="FF0000"/>
                </a:solidFill>
              </a:rPr>
              <a:t>!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4659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意大利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芬奇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花园里生长着一棵橡树。它一年比一年粗壮高大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一年比一年挺拔威武。它那巨大的树冠遮天蔽日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浓密的树荫挡住了它周围所有树木的阳光。随着不断长高和枝叶繁茂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橡树的骄傲情绪也与日俱增。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有一天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它居高临下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用轻蔑的目光望着周围的树木大声喊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快把这棵丑陋的榛子树给我收拾掉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于是那棵可怜的榛子树被砍倒在它的脚下。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我再也不愿意与这棵讨厌的无花果树为邻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看见它那副蠢样子我就恶心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脾气越来越大的橡树又命令道。于是无花果树也遭遇了厄运。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妄自尊大的橡树并没有就此罢休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它不可一世地摇晃着漂亮的枝叶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傲慢地说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把这些讨厌的果树也统统从我身边清除掉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于是这些树木也都成了木柴。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就这样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大吵大闹的橡树把它周围的树木都一棵棵砍尽了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成了花园里独一无二的主人。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刮起了狂风。骄傲的橡树用强壮的粗根紧紧抓住土地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拼尽全身力气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迎着狂风挺立着。然而花园里只有橡树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狂风没有遇到任何阻拦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径直朝橡树扑去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无情地撕扯着它的枝叶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吹弯了它的躯干。被折磨得死去活来的橡树经不住巨大的风力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随着一阵劈裂声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倒在了地上。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选自《少年欣赏名家名篇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哲理》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读完第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我预测后面的情节是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段中的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独一无二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我通过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的方法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理解了它在文中的意思是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从中可以感受到橡树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性格特点。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联系文章和生活实际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说一说为什么橡树会有这样的结局。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因为橡树太过骄傲自大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把周边的树都砍掉了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只剩它自己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抵抗不了狂风。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读完这篇文章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你从中明白了什么道理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做人不能太自大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要谦虚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要团结合作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20549" y="611621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旁边的树都被砍掉了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20549" y="117204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联系上下文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59837" y="1720889"/>
            <a:ext cx="53014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花园中除了橡树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再没有别的树了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86721" y="22697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骄傲、容不下他人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1047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Words>380</Words>
  <Application>Microsoft Office PowerPoint</Application>
  <PresentationFormat>宽屏</PresentationFormat>
  <Paragraphs>55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9" baseType="lpstr">
      <vt:lpstr>MS Mincho</vt:lpstr>
      <vt:lpstr>NEU-BZ-S92</vt:lpstr>
      <vt:lpstr>等线</vt:lpstr>
      <vt:lpstr>方正书宋_GBK</vt:lpstr>
      <vt:lpstr>方正宋黑_GBK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118</cp:revision>
  <dcterms:created xsi:type="dcterms:W3CDTF">2023-06-16T14:45:50Z</dcterms:created>
  <dcterms:modified xsi:type="dcterms:W3CDTF">2025-09-03T07:28:44Z</dcterms:modified>
</cp:coreProperties>
</file>