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  <p15:guide id="19" orient="horz" pos="119" userDrawn="1">
          <p15:clr>
            <a:srgbClr val="A4A3A4"/>
          </p15:clr>
        </p15:guide>
        <p15:guide id="20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  <p:guide orient="horz" pos="119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懂就要问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06771"/>
              </p:ext>
            </p:extLst>
          </p:nvPr>
        </p:nvGraphicFramePr>
        <p:xfrm>
          <a:off x="479206" y="2110429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10429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488648" y="23174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70839" y="23174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3843" y="30656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0838" y="30656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4539" y="38075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73043" y="38075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摇头晃脑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糊里糊涂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鸦雀无声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一字不漏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上课铃声一响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老师走了进来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同学们都坐端正了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没有人说话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班里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爷爷边品茶边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地唱着那段他最喜欢的京剧。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老师把这道题给他讲了好几遍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可他还是感觉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孙中山说着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就把那段书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地背了出来。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963632" y="21246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9277" y="26671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67142" y="32429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56351" y="37909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997" y="3089950"/>
            <a:ext cx="10984006" cy="282087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78079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按要求完成练习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孙中山笑了笑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学问学问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不懂就要问。为了弄清楚道理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就是挨打也值得。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根据下面的词典截图可以判断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这段话中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的读音是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98978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从这段话中可以看出孙中山是一个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92404" y="2519535"/>
            <a:ext cx="46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ái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19770" y="60483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勤学好问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鲁迅小时候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鲁迅小时候是一个很聪明的孩子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他的记忆力很好。人家念二三十遍才记得熟的东西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他念两三遍就能背了。他这样能背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老师就让他比别人多背一些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甚至曾经让他一本书一本书地背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他还是背出来了。当然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鲁迅读书不光凭自己的聪明伶俐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还依靠自己的勤奋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2041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鲁迅小时候也很喜欢玩耍。他怎样玩呢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他喜欢种花。为了种花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他还专门买了一本讲怎样种花的书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《花镜》来看。他还在各种花旁插上竹签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写明花的名称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津津有味地做着这些事情。第二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他喜欢描画。那时候学校里没开设美术课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他自己买了一些薄的纸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映在绣像小说上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把书上的人物、房屋等描下来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再订成一本一本的小册子。这对他以后在南京矿路学堂学画图很有帮助。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鲁迅小时候的学习和玩耍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给人们一个深刻的启示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读书、学习就该专心致志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决不可三心二意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不动脑筋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休息、玩耍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不要呆头呆脑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同时要玩得有趣有益。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选自《阅读与作文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小学低年级版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56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解释下列词语。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津津有味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专心致志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鲁迅小时候背书念两三遍就能背了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说明他的记忆力很好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但鲁迅读书不光凭自己的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还依靠自己的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照样子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写一写鲁迅小时候喜欢描画的词语。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他喜欢种花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买书看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插竹签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写名称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他喜欢描画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读了这篇短文后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你得到了哪些启示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读书、学习就该专心致志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决不可三心二意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不动脑筋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休息、玩耍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不要呆头呆脑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要玩得有趣有益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8421" y="74309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形容兴味特别浓厚。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08421" y="1307878"/>
            <a:ext cx="3515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一心一意</a:t>
            </a:r>
            <a:r>
              <a:rPr lang="en-US" altLang="zh-CN" dirty="0">
                <a:solidFill>
                  <a:srgbClr val="FF0000"/>
                </a:solidFill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集中精神。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04667" y="24060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聪明伶俐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94142" y="24060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勤奋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92340" y="40690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买纸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19749" y="406902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描人物、房屋等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189611" y="40690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订成小册子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89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441</Words>
  <Application>Microsoft Office PowerPoint</Application>
  <PresentationFormat>宽屏</PresentationFormat>
  <Paragraphs>56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2025-09-01T23:36:09Z</dcterms:modified>
</cp:coreProperties>
</file>