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av" ContentType="audio/x-wav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Layouts/slideLayout6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  <p:sldMasterId id="2147483729" r:id="rId2"/>
    <p:sldMasterId id="2147483737" r:id="rId3"/>
    <p:sldMasterId id="2147483739" r:id="rId4"/>
  </p:sldMasterIdLst>
  <p:notesMasterIdLst>
    <p:notesMasterId r:id="rId10"/>
  </p:notesMasterIdLst>
  <p:sldIdLst>
    <p:sldId id="998" r:id="rId5"/>
    <p:sldId id="977" r:id="rId6"/>
    <p:sldId id="995" r:id="rId7"/>
    <p:sldId id="996" r:id="rId8"/>
    <p:sldId id="975" r:id="rId9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84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2025-09-03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487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23500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5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6" tIns="48379" rIns="96756" bIns="48379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2169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9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9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918193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5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6.xml"/><Relationship Id="rId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" action="ppaction://noaction" highlightClick="1">
              <a:snd r:embed="rId3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371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2" action="ppaction://hlinksldjump" highlightClick="1">
              <a:snd r:embed="rId3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1465232"/>
      </p:ext>
    </p:extLst>
  </p:cSld>
  <p:clrMap bg1="lt1" tx1="dk1" bg2="lt2" tx2="dk2" accent1="accent1" accent2="accent2" accent3="accent3" accent4="accent4" accent5="accent5" accent6="accent6" hlink="hlink" folHlink="folHlink"/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37144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1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7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4233" b="1" dirty="0" smtClean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语  文  园  地</a:t>
            </a:r>
            <a:endParaRPr lang="zh-CN" altLang="en-US" sz="4233" b="1" dirty="0">
              <a:solidFill>
                <a:srgbClr val="D60093"/>
              </a:solidFill>
              <a:ea typeface="隶书" panose="020105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642269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8300"/>
            <a:ext cx="11430000" cy="59323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一、下列加点字的注音有误的一项是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17570229"/>
              </p:ext>
            </p:extLst>
          </p:nvPr>
        </p:nvGraphicFramePr>
        <p:xfrm>
          <a:off x="479206" y="860502"/>
          <a:ext cx="11275153" cy="178477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4" name="文档" r:id="rId3" imgW="4510061" imgH="714990" progId="Word.Document.12">
                  <p:embed/>
                </p:oleObj>
              </mc:Choice>
              <mc:Fallback>
                <p:oleObj name="文档" r:id="rId3" imgW="4510061" imgH="71499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79206" y="860502"/>
                        <a:ext cx="11275153" cy="178477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381000" y="2634884"/>
            <a:ext cx="11811000" cy="38533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二、给句子加上合适的标点符号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注意引号的用法</a:t>
            </a:r>
            <a:endParaRPr lang="zh-CN" altLang="zh-CN" dirty="0" smtClean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男孩说</a:t>
            </a:r>
            <a:r>
              <a:rPr lang="zh-CN" altLang="zh-CN" sz="50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□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明天是我的生日</a:t>
            </a:r>
            <a:r>
              <a:rPr lang="zh-CN" altLang="zh-CN" sz="60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□</a:t>
            </a:r>
            <a:endParaRPr lang="zh-CN" altLang="zh-CN" sz="6000" dirty="0" smtClean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sz="50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□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哎呀</a:t>
            </a:r>
            <a:r>
              <a:rPr lang="zh-CN" altLang="zh-CN" sz="50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□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狐狸说道</a:t>
            </a:r>
            <a:r>
              <a:rPr lang="zh-CN" altLang="zh-CN" sz="50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□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原来是这样</a:t>
            </a:r>
            <a:r>
              <a:rPr lang="zh-CN" altLang="zh-CN" sz="50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□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你这是给我设了一个圈套啊</a:t>
            </a:r>
            <a:r>
              <a:rPr lang="zh-CN" altLang="zh-CN" sz="50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□</a:t>
            </a:r>
            <a:endParaRPr lang="zh-CN" altLang="zh-CN" sz="5000" dirty="0" smtClean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sz="50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□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真的不是我把花瓶打碎的</a:t>
            </a:r>
            <a:r>
              <a:rPr lang="zh-CN" altLang="zh-CN" sz="50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□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他委屈地说</a:t>
            </a:r>
            <a:r>
              <a:rPr lang="zh-CN" altLang="zh-CN" sz="50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□</a:t>
            </a:r>
            <a:endParaRPr lang="zh-CN" altLang="zh-CN" sz="50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6443587" y="165329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/>
          </a:p>
        </p:txBody>
      </p:sp>
      <p:sp>
        <p:nvSpPr>
          <p:cNvPr id="6" name="矩形 5"/>
          <p:cNvSpPr/>
          <p:nvPr/>
        </p:nvSpPr>
        <p:spPr>
          <a:xfrm>
            <a:off x="1912368" y="3624590"/>
            <a:ext cx="44275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</a:rPr>
              <a:t>:“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4934290" y="3583026"/>
            <a:ext cx="70243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FF0000"/>
                </a:solidFill>
              </a:rPr>
              <a:t>”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905509" y="4674072"/>
            <a:ext cx="34336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“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2175433" y="4674072"/>
            <a:ext cx="46358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!”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4248061" y="4674072"/>
            <a:ext cx="43313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,“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6729884" y="4674072"/>
            <a:ext cx="27443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,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11423923" y="4674072"/>
            <a:ext cx="70243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FF0000"/>
                </a:solidFill>
              </a:rPr>
              <a:t>”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905509" y="5671599"/>
            <a:ext cx="34336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“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5352977" y="5671599"/>
            <a:ext cx="46358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!”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7822963" y="5659370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54841"/>
            <a:ext cx="11430000" cy="51337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三、用修改符号修改下列句子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过去的往事经常出现在我的梦中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我看见森林里树木茂盛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花儿争相开放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小鸟在快乐地歌唱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过去的时间己经不会再回来了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我们能做的就是珍惜当下。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4" name="XC3QXR31.eps" descr="id:2147484713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83404" y="1260099"/>
            <a:ext cx="5557192" cy="878985"/>
          </a:xfrm>
          <a:prstGeom prst="rect">
            <a:avLst/>
          </a:prstGeom>
        </p:spPr>
      </p:pic>
      <p:pic>
        <p:nvPicPr>
          <p:cNvPr id="5" name="XC3QXR32.eps" descr="id:2147484720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83404" y="2932817"/>
            <a:ext cx="4399932" cy="1557354"/>
          </a:xfrm>
          <a:prstGeom prst="rect">
            <a:avLst/>
          </a:prstGeom>
        </p:spPr>
      </p:pic>
      <p:pic>
        <p:nvPicPr>
          <p:cNvPr id="6" name="XC3QXR33.eps" descr="id:2147484727;FounderCES"/>
          <p:cNvPicPr/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83404" y="5143640"/>
            <a:ext cx="4399932" cy="15322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2444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6279"/>
            <a:ext cx="11430000" cy="62540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四、将下列名言补充完整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妈妈总是教导我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爱别人要像爱自己一样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正如那则名言所说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爱人若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爱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每当我心情不好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想对别人发脾气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或重复犯错时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我就会想起《论语》里的那句话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:“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不贰过。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仁爱的人要关爱他人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有礼貌的人要尊敬他人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这就是《孟子》里说的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: 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仁者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有礼者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en-US" altLang="zh-CN" dirty="0" smtClean="0">
              <a:solidFill>
                <a:srgbClr val="000000"/>
              </a:solidFill>
              <a:latin typeface="宋体" panose="02010600030101010101" pitchFamily="2" charset="-12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五、请你根据下面的情境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说说你名字里藏着的奥秘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20000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李成蹊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我叫李成蹊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我的名字出自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‘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桃李不言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下自成蹊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’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这个成语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爸爸妈妈希望我能真诚、忠实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做一个品德高尚的人。你能跟我说说你的名字有什么特殊含义吗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?”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60867" y="1294572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其身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534821" y="2406399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不迁怒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580055" y="3512791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爱人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4169085" y="3512791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敬人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74427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3171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4.xml><?xml version="1.0" encoding="utf-8"?>
<a:theme xmlns:a="http://schemas.openxmlformats.org/drawingml/2006/main" name="2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293</TotalTime>
  <Words>201</Words>
  <Application>Microsoft Office PowerPoint</Application>
  <PresentationFormat>宽屏</PresentationFormat>
  <Paragraphs>40</Paragraphs>
  <Slides>5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4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21" baseType="lpstr">
      <vt:lpstr>NEU-BZ-S92</vt:lpstr>
      <vt:lpstr>等线</vt:lpstr>
      <vt:lpstr>方正书宋_GBK</vt:lpstr>
      <vt:lpstr>黑体</vt:lpstr>
      <vt:lpstr>楷体</vt:lpstr>
      <vt:lpstr>隶书</vt:lpstr>
      <vt:lpstr>宋体</vt:lpstr>
      <vt:lpstr>微软雅黑</vt:lpstr>
      <vt:lpstr>Arial</vt:lpstr>
      <vt:lpstr>Calibri</vt:lpstr>
      <vt:lpstr>Times New Roman</vt:lpstr>
      <vt:lpstr>1_Office 主题</vt:lpstr>
      <vt:lpstr>office</vt:lpstr>
      <vt:lpstr>1</vt:lpstr>
      <vt:lpstr>2</vt:lpstr>
      <vt:lpstr>文档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120</cp:revision>
  <dcterms:created xsi:type="dcterms:W3CDTF">2023-06-16T14:45:50Z</dcterms:created>
  <dcterms:modified xsi:type="dcterms:W3CDTF">2025-09-03T07:38:09Z</dcterms:modified>
</cp:coreProperties>
</file>