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5"/>
  </p:notesMasterIdLst>
  <p:sldIdLst>
    <p:sldId id="998" r:id="rId5"/>
    <p:sldId id="994" r:id="rId6"/>
    <p:sldId id="977" r:id="rId7"/>
    <p:sldId id="978" r:id="rId8"/>
    <p:sldId id="996" r:id="rId9"/>
    <p:sldId id="979" r:id="rId10"/>
    <p:sldId id="997" r:id="rId11"/>
    <p:sldId id="999" r:id="rId12"/>
    <p:sldId id="1000" r:id="rId13"/>
    <p:sldId id="975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17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17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2025-09-02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emf"/><Relationship Id="rId4" Type="http://schemas.openxmlformats.org/officeDocument/2006/relationships/package" Target="../embeddings/Microsoft_Word___1.docx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花的学校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8332"/>
            <a:ext cx="11430000" cy="5932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一、给加点字选择正确的读音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画上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Segoe UI Symbol" panose="020B0502040204020203" pitchFamily="34" charset="0"/>
                <a:cs typeface="Segoe UI Symbol" panose="020B0502040204020203" pitchFamily="34" charset="0"/>
              </a:rPr>
              <a:t>✔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en-US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8823403"/>
              </p:ext>
            </p:extLst>
          </p:nvPr>
        </p:nvGraphicFramePr>
        <p:xfrm>
          <a:off x="479206" y="1570673"/>
          <a:ext cx="11275153" cy="14874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文档" r:id="rId4" imgW="4510061" imgH="594984" progId="Word.Document.12">
                  <p:embed/>
                </p:oleObj>
              </mc:Choice>
              <mc:Fallback>
                <p:oleObj name="文档" r:id="rId4" imgW="4510061" imgH="59498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9206" y="1570673"/>
                        <a:ext cx="11275153" cy="14874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381000" y="2974809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二、按要求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填一填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用部首查字法应先查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再查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用音序查字法应该先查大写字母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再查音节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扬起双臂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的意思是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在空中飘动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高举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向上升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向上播撒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187312" y="174952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27739" y="174952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197598" y="247621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595425" y="247621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08375" y="358605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犭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347844" y="3605904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4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923495" y="4158109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K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408939" y="4137678"/>
            <a:ext cx="11657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kuang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126678" y="474118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3" grpId="0"/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三、根据课文内容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完成练习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填序号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天上雷云轰响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六月阵雨落下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特有的景象。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春天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夏天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C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秋天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冬天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读了课文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我能感受到作者描绘了一群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的花孩子。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多选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渴望自由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调皮可爱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C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文文静静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天真烂漫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6176952" y="156772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6706889" y="3251056"/>
            <a:ext cx="942887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ABD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四、按要求完成句子练习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雨一来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他们便放假了。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仿写句子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清风一吹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他们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小鸟一来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他们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湿润的东风走过荒野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在竹林中吹着风笛。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仿写拟人句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小鸟在枝头唱着欢快的歌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25330" y="215666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会伸伸懒腰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262730" y="2711053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会跟小鸟一起翩翩起舞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54659"/>
            <a:ext cx="11430000" cy="56335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五、阅读短文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完成练习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童年的晨读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小村寂静得像一潭春水。空气都被植物的湿气过滤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lǜ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过了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清新醉人。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校园里长满了高大粗壮的泡桐树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亭亭如盖。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①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那笔直的白杨树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巨人一样高高地耸立着。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这个时候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一声清脆的晨读声响起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就像一池宁静的水面上被丢进了一粒石子儿。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②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那高高低低的声音、粗粗细细的声音、快快慢慢的声音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交织在一起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好像一曲宏大的交响乐在奏响。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那一张张神采飞扬的脸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眉宇间专注的神情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双唇随着节奏开合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像风吹过时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森林里的千万片叶子在飘扬。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伴随着晨读声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大路上也热闹起来了。有来回踱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duó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步的鸡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懒洋洋的狗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还有悠闲的鸭子。那赶着牲口、扛着农具的农人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那倒剪着双手路过的老人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脸上都流露着笑意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灿烂得像是早晨的太阳。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小村醒了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晨读之声戛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jiá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然而止。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静悄悄的校园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静悄悄的村庄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就像一本一本打开的书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阳光温情脉脉地读着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读着每一棵树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每一片叶子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每一只小小的虫子。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304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根据短文内容补充词语。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的鸡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的狗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的鸭子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根据短文内容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判断下列说法是否正确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正确的画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 smtClean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错误的画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“×”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清晨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孩子们的晨读声唤醒了寂静的小村庄。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那一张张神采飞扬的脸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眉宇间专注的神情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双唇随着节奏开合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从这句话中我们仿佛看到了孩子们专心诵读的画面。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我们可以用激昂的语气朗读文中描写村庄寂静的句子。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5703" y="149459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来回踱步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132130" y="149459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懒洋洋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741259" y="149459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悠闲</a:t>
            </a:r>
            <a:endParaRPr lang="zh-CN" altLang="en-US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8003292" y="2532520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8213446" y="3651618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9647464" y="4223974"/>
            <a:ext cx="54373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236985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读文中画横线的句子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关注有新鲜感的词语和句子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体会妙处。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画线句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耸立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这个词语用得很好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因为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      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                                          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读画线句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我发现作者把晨读的声音比作</a:t>
            </a:r>
            <a:r>
              <a:rPr lang="zh-CN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让我们感受到了早晨校园的</a:t>
            </a:r>
            <a:r>
              <a:rPr lang="zh-CN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我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能照样子写一写其他的声音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　　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那叽叽喳喳的鸟叫声、哗哗啦啦的流水声、呼呼作响的风声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交织在一起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好像在举行一场别开生面的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音乐会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9849" y="1721508"/>
            <a:ext cx="48526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它写出了白杨树的高大、笔直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86881" y="2275901"/>
            <a:ext cx="31774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一曲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宏大的交响乐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958794" y="284003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热闹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9165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289</TotalTime>
  <Words>473</Words>
  <Application>Microsoft Office PowerPoint</Application>
  <PresentationFormat>宽屏</PresentationFormat>
  <Paragraphs>71</Paragraphs>
  <Slides>10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31" baseType="lpstr">
      <vt:lpstr>MS Mincho</vt:lpstr>
      <vt:lpstr>NEU-BZ-S92</vt:lpstr>
      <vt:lpstr>等线</vt:lpstr>
      <vt:lpstr>方正书宋_GBK</vt:lpstr>
      <vt:lpstr>方正宋黑_GBK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Segoe UI Symbol</vt:lpstr>
      <vt:lpstr>Times New Roman</vt:lpstr>
      <vt:lpstr>1_Office 主题</vt:lpstr>
      <vt:lpstr>office</vt:lpstr>
      <vt:lpstr>1</vt:lpstr>
      <vt:lpstr>2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120</cp:revision>
  <dcterms:created xsi:type="dcterms:W3CDTF">2023-06-16T14:45:50Z</dcterms:created>
  <dcterms:modified xsi:type="dcterms:W3CDTF">2025-09-01T23:33:27Z</dcterms:modified>
</cp:coreProperties>
</file>