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78" r:id="rId8"/>
    <p:sldId id="996" r:id="rId9"/>
    <p:sldId id="979" r:id="rId10"/>
    <p:sldId id="997" r:id="rId11"/>
    <p:sldId id="99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26*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个粗瓷大碗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325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①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huán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②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hái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借阅图书馆的图书要及时归还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好我及时赶到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要不然我就迟到了。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①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jīn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②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jìn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这棵小树苗看起来弱不禁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一阵大风就可能把它吹倒。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图书馆里禁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止大声喧哗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大家都在安静地看书。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960330" y="2610889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73795" y="3188282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227486" y="4300110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107740" y="4851643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83434" y="24116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17681" y="29682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866811" y="40592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730845" y="46276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二、选择题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赵一曼看到这碗高粱米饭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不禁想起战士们的艰苦生活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想起同志之间的友爱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想起通讯员对她的关心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这句话运用了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的修辞手法。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夸张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选择下列句子中省略号的正确用法。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标示列举的省略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标示说话时断断续续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敌人都被消灭了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往哪里还啊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通讯员为难地说。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赵一曼看到这碗高粱米饭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不禁想起战士们的艰苦生活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想起同志之间的友爱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想起通讯员对她的关心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459423" y="199375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942851" y="47681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66561" y="587995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赵一曼仅仅用过一次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但是抗联的老战士都能认出来。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用加点词语造句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这个公园我仅仅去过一次。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赵一曼端着碗轻轻走进炊事棚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趁人不注意的时候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把碗里的饭倒在锅里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又从另一口锅里盛了半碗野菜粥。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用表示连续动作的词语写一句话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放学后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她把书合起来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放到书包里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然后背起书包向校门口走去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u="sng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18519" y="1706880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61419" y="1706880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36380" y="3379816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113825" y="3379816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18519" y="3968549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32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抗日女英雄赵一曼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1935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赵一曼担任东北抗日联军某团政治委员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在东北同日寇进行艰苦的斗争。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月的一天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部队被日军围困于珠河县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今尚志市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的一座山间。她和战士们连续打退了敌人的六次进攻。团长让赵一曼带领部队突围。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赵一曼坚定地说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:“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你是团长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有责任把部队带出去。我来掩护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在激烈的战斗中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她的腿部受了重伤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不幸被捕。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敌人连夜对她进行审讯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想从她嘴里知道抗日联军的活动情况。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一个留着八字胡的日寇军官问她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你是赵一曼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我就是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赵一曼大声回答。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你们到底有多少人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我不会告诉你们的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!”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赵一曼坚定且严肃地对敌人说。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他们在哪里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赵一曼索性不理他们了。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凶恶的敌人残酷地拷打赵一曼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但是赵一曼始终没有吐露一点儿抗日联军的情况。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短文记叙了赵一曼的哪两件事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试着拟两个小标题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掩护部队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不幸被捕　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严守机密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宁死不屈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文中画波浪线的句子中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描写赵一曼神态的词语是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。我们能从中体会到赵一曼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人们为什么称赵一曼为英雄呢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因为赵一曼有着大无畏的英雄气概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面对敌人的严刑拷打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毫不屈服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视死如归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33266" y="20111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坚定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78940" y="20111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严肃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99951" y="2565555"/>
            <a:ext cx="6740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有着大无畏的革命精神和坚定的革命信仰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127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454</Words>
  <Application>Microsoft Office PowerPoint</Application>
  <PresentationFormat>宽屏</PresentationFormat>
  <Paragraphs>67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2025-09-03T08:58:46Z</dcterms:modified>
</cp:coreProperties>
</file>