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Layouts/slideLayout6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4" r:id="rId1"/>
    <p:sldMasterId id="2147483729" r:id="rId2"/>
    <p:sldMasterId id="2147483737" r:id="rId3"/>
    <p:sldMasterId id="2147483739" r:id="rId4"/>
  </p:sldMasterIdLst>
  <p:notesMasterIdLst>
    <p:notesMasterId r:id="rId10"/>
  </p:notesMasterIdLst>
  <p:sldIdLst>
    <p:sldId id="998" r:id="rId5"/>
    <p:sldId id="977" r:id="rId6"/>
    <p:sldId id="995" r:id="rId7"/>
    <p:sldId id="996" r:id="rId8"/>
    <p:sldId id="975" r:id="rId9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211" userDrawn="1">
          <p15:clr>
            <a:srgbClr val="A4A3A4"/>
          </p15:clr>
        </p15:guide>
        <p15:guide id="3" orient="horz" pos="527" userDrawn="1">
          <p15:clr>
            <a:srgbClr val="A4A3A4"/>
          </p15:clr>
        </p15:guide>
        <p15:guide id="5" orient="horz" pos="28" userDrawn="1">
          <p15:clr>
            <a:srgbClr val="A4A3A4"/>
          </p15:clr>
        </p15:guide>
        <p15:guide id="9" orient="horz" userDrawn="1">
          <p15:clr>
            <a:srgbClr val="A4A3A4"/>
          </p15:clr>
        </p15:guide>
        <p15:guide id="10" orient="horz" pos="73" userDrawn="1">
          <p15:clr>
            <a:srgbClr val="A4A3A4"/>
          </p15:clr>
        </p15:guide>
        <p15:guide id="11" orient="horz" pos="210" userDrawn="1">
          <p15:clr>
            <a:srgbClr val="A4A3A4"/>
          </p15:clr>
        </p15:guide>
        <p15:guide id="12" orient="horz" pos="845" userDrawn="1">
          <p15:clr>
            <a:srgbClr val="A4A3A4"/>
          </p15:clr>
        </p15:guide>
        <p15:guide id="13" orient="horz" pos="981" userDrawn="1">
          <p15:clr>
            <a:srgbClr val="A4A3A4"/>
          </p15:clr>
        </p15:guide>
        <p15:guide id="14" orient="horz" pos="1139" userDrawn="1">
          <p15:clr>
            <a:srgbClr val="A4A3A4"/>
          </p15:clr>
        </p15:guide>
        <p15:guide id="15" orient="horz" pos="346" userDrawn="1">
          <p15:clr>
            <a:srgbClr val="A4A3A4"/>
          </p15:clr>
        </p15:guide>
        <p15:guide id="16" orient="horz" pos="618" userDrawn="1">
          <p15:clr>
            <a:srgbClr val="A4A3A4"/>
          </p15:clr>
        </p15:guide>
        <p15:guide id="17" orient="horz" pos="75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F489D"/>
    <a:srgbClr val="ADDAEF"/>
    <a:srgbClr val="1D469C"/>
    <a:srgbClr val="FFFFFF"/>
    <a:srgbClr val="D2E6FE"/>
    <a:srgbClr val="1F8EC2"/>
    <a:srgbClr val="202BC2"/>
    <a:srgbClr val="E4FCFB"/>
    <a:srgbClr val="D7FAF9"/>
    <a:srgbClr val="F8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 showGuides="1">
      <p:cViewPr varScale="1">
        <p:scale>
          <a:sx n="92" d="100"/>
          <a:sy n="92" d="100"/>
        </p:scale>
        <p:origin x="498" y="84"/>
      </p:cViewPr>
      <p:guideLst>
        <p:guide pos="211"/>
        <p:guide orient="horz" pos="527"/>
        <p:guide orient="horz" pos="28"/>
        <p:guide orient="horz"/>
        <p:guide orient="horz" pos="73"/>
        <p:guide orient="horz" pos="210"/>
        <p:guide orient="horz" pos="845"/>
        <p:guide orient="horz" pos="981"/>
        <p:guide orient="horz" pos="1139"/>
        <p:guide orient="horz" pos="346"/>
        <p:guide orient="horz" pos="618"/>
        <p:guide orient="horz" pos="75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5BCF2D-D4ED-4569-B56E-0E0CD9D80676}" type="datetimeFigureOut">
              <a:rPr lang="zh-CN" altLang="en-US" smtClean="0"/>
              <a:t>2025-09-02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43D9C3-819F-45C7-A374-8B6DC5FF1C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1452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04877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5782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08867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717822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6865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2235004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29005" y="1752458"/>
            <a:ext cx="11657796" cy="457238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6756" tIns="48379" rIns="96756" bIns="48379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12169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课堂</a:t>
            </a:r>
            <a:r>
              <a:rPr lang="zh-CN" altLang="en-US" sz="12169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练习</a:t>
            </a:r>
            <a:endParaRPr lang="zh-CN" altLang="en-US" sz="12169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918193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5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6.xml"/><Relationship Id="rId4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20159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" action="ppaction://noaction" highlightClick="1">
              <a:snd r:embed="rId3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93714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6" r:id="rId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0" y="6604259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0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0" y="2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2" action="ppaction://hlinksldjump" highlightClick="1">
              <a:snd r:embed="rId3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7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1465232"/>
      </p:ext>
    </p:extLst>
  </p:cSld>
  <p:clrMap bg1="lt1" tx1="dk1" bg2="lt2" tx2="dk2" accent1="accent1" accent2="accent2" accent3="accent3" accent4="accent4" accent5="accent5" accent6="accent6" hlink="hlink" folHlink="folHlink"/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4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9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44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59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62" indent="-3428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66" indent="-2857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72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20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69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18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6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5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63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9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6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4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3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2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41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0" y="6604259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0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0" y="2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3" action="ppaction://hlinksldjump" highlightClick="1">
              <a:snd r:embed="rId4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7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37144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0" r:id="rId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4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9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44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59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62" indent="-3428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66" indent="-2857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72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20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69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18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6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5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63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9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6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4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3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2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41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33784" y="3581389"/>
            <a:ext cx="11124433" cy="160009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习　作</a:t>
            </a:r>
          </a:p>
        </p:txBody>
      </p:sp>
    </p:spTree>
    <p:extLst>
      <p:ext uri="{BB962C8B-B14F-4D97-AF65-F5344CB8AC3E}">
        <p14:creationId xmlns:p14="http://schemas.microsoft.com/office/powerpoint/2010/main" val="3196422694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559666"/>
            <a:ext cx="11430000" cy="457356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猜猜他是谁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一、明确习作内容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选一选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填序号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本单元习作的话题是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猜猜他是谁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要求我们写一篇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的文章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。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　　　　　　　　　　　　　　　　　　　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A.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写人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B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写景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endParaRPr lang="en-US" altLang="zh-CN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C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记事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D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状物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如果要写一个大家都比较熟悉的同学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可以写他的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     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多选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外貌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zh-CN" altLang="zh-CN" dirty="0" smtClean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爱好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endParaRPr lang="en-US" altLang="zh-CN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 smtClean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性格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zh-CN" altLang="zh-CN" dirty="0" smtClean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品质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8885940" y="1677079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dirty="0"/>
          </a:p>
        </p:txBody>
      </p:sp>
      <p:sp>
        <p:nvSpPr>
          <p:cNvPr id="4" name="矩形 3"/>
          <p:cNvSpPr/>
          <p:nvPr/>
        </p:nvSpPr>
        <p:spPr>
          <a:xfrm>
            <a:off x="8361230" y="3431438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宋体" panose="02010600030101010101" pitchFamily="2" charset="-122"/>
              </a:rPr>
              <a:t>①②③④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01897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343766"/>
            <a:ext cx="11430000" cy="507344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二、将下面不同人物的特点填在对应的作文题目后面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多选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)(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填序号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A.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他非常喜欢读各种类型的书。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B.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每当同学们有困难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他总会帮助他们解决问题。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C.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他非常喜欢踢足球。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D.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美术课上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他主动将画笔借给同学。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E.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他经常给我们讲书中的故事。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我们班的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小书迷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”: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</a:t>
            </a:r>
            <a:r>
              <a:rPr lang="en-US" altLang="zh-CN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    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助人为乐的小明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: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</a:t>
            </a:r>
            <a:r>
              <a:rPr lang="en-US" altLang="zh-CN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   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足球爱好者小力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: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</a:t>
            </a:r>
            <a:r>
              <a:rPr lang="en-US" altLang="zh-CN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   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4074949" y="3651352"/>
            <a:ext cx="663964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AE</a:t>
            </a:r>
            <a:endParaRPr lang="zh-CN" altLang="en-US" sz="2800" dirty="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3835958" y="4227144"/>
            <a:ext cx="683200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BD</a:t>
            </a:r>
            <a:endParaRPr lang="zh-CN" altLang="en-US" sz="2800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3965801" y="4778655"/>
            <a:ext cx="423514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692444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343766"/>
            <a:ext cx="11430000" cy="115339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三、从班级里选择一个同学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不写出他的名字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写一写他的特点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一起来猜猜他是谁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81000" y="1570196"/>
            <a:ext cx="11430000" cy="3453253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外貌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他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有着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的头发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一双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的眼睛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像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他的嘴巴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　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。他的脸上总有笑容。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性格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他的性格非常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　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每当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　　　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他总会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</a:t>
            </a:r>
            <a:r>
              <a:rPr lang="en-US" altLang="zh-CN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                                      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爱好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他的爱好有很多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但他最喜欢的还是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　　　　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。我们总能看到他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　　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大家都叫他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</a:t>
            </a:r>
            <a:r>
              <a:rPr lang="en-US" altLang="zh-CN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                       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057258" y="1632542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黑黑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6330393" y="1632542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明亮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9358757" y="1632542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葡萄一样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2111697" y="2182189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小小的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4335363" y="2736582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活泼开朗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7954825" y="2736582"/>
            <a:ext cx="23391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班级组织活动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2033167" y="3286431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积极参与</a:t>
            </a:r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7688712" y="3851013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踢足球</a:t>
            </a:r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1887707" y="4406709"/>
            <a:ext cx="23391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在操场上踢球</a:t>
            </a:r>
            <a:endParaRPr lang="zh-CN" altLang="en-US" dirty="0"/>
          </a:p>
        </p:txBody>
      </p:sp>
      <p:sp>
        <p:nvSpPr>
          <p:cNvPr id="13" name="矩形 12"/>
          <p:cNvSpPr/>
          <p:nvPr/>
        </p:nvSpPr>
        <p:spPr>
          <a:xfrm>
            <a:off x="6933637" y="4406709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足球小王子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744273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03171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office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3.xml><?xml version="1.0" encoding="utf-8"?>
<a:theme xmlns:a="http://schemas.openxmlformats.org/drawingml/2006/main" name="1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4" id="{CE7074A4-8E2E-4CBB-87F4-F2447D6AA4C3}" vid="{40F39421-F9B8-4034-A31F-2C3218CA6E23}"/>
    </a:ext>
  </a:extLst>
</a:theme>
</file>

<file path=ppt/theme/theme4.xml><?xml version="1.0" encoding="utf-8"?>
<a:theme xmlns:a="http://schemas.openxmlformats.org/drawingml/2006/main" name="2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4" id="{CE7074A4-8E2E-4CBB-87F4-F2447D6AA4C3}" vid="{40F39421-F9B8-4034-A31F-2C3218CA6E23}"/>
    </a:ext>
  </a:extLst>
</a:theme>
</file>

<file path=ppt/theme/theme5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272</TotalTime>
  <Words>192</Words>
  <Application>Microsoft Office PowerPoint</Application>
  <PresentationFormat>宽屏</PresentationFormat>
  <Paragraphs>40</Paragraphs>
  <Slides>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5</vt:i4>
      </vt:variant>
    </vt:vector>
  </HeadingPairs>
  <TitlesOfParts>
    <vt:vector size="19" baseType="lpstr">
      <vt:lpstr>NEU-BZ-S92</vt:lpstr>
      <vt:lpstr>等线</vt:lpstr>
      <vt:lpstr>方正书宋_GBK</vt:lpstr>
      <vt:lpstr>黑体</vt:lpstr>
      <vt:lpstr>隶书</vt:lpstr>
      <vt:lpstr>宋体</vt:lpstr>
      <vt:lpstr>微软雅黑</vt:lpstr>
      <vt:lpstr>Arial</vt:lpstr>
      <vt:lpstr>Calibri</vt:lpstr>
      <vt:lpstr>Times New Roman</vt:lpstr>
      <vt:lpstr>1_Office 主题</vt:lpstr>
      <vt:lpstr>office</vt:lpstr>
      <vt:lpstr>1</vt:lpstr>
      <vt:lpstr>2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</dc:creator>
  <cp:lastModifiedBy>SkyUser</cp:lastModifiedBy>
  <cp:revision>115</cp:revision>
  <dcterms:created xsi:type="dcterms:W3CDTF">2023-06-16T14:45:50Z</dcterms:created>
  <dcterms:modified xsi:type="dcterms:W3CDTF">2025-09-01T23:19:42Z</dcterms:modified>
</cp:coreProperties>
</file>