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77" r:id="rId6"/>
    <p:sldId id="995" r:id="rId7"/>
    <p:sldId id="996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习　作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这儿真美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一、明确习作任务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本次习作要把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介绍给别人。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一张景物照片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一个美丽的地方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一个故事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写好这次的习作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下列做法不可取的一项是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写之前仔细观察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围绕一个意思写一段话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可以用上新学的词语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不在意句子是否通顺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149669" y="169242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13851" y="335496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二、下面哪些素材可以作为本次习作的材料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可以的画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 smtClean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不可以的画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小红在奶奶家的菜园里看到了四季不同的美景。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力力周末最喜欢和爷爷一起下象棋。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小光夏天去海边玩时看到了许多美丽的贝壳。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壮壮读到了一本十分有趣的课外书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他想和小伙伴们分享书中的故事情节。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487081" y="1970326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55718" y="2553940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133790" y="3104039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408309" y="4216393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三、读文段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学方法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秋天的山楂树林十分美丽。树上结满了小山楂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dbl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它们圆圆的</a:t>
            </a:r>
            <a:r>
              <a:rPr lang="en-US" altLang="zh-CN" u="dbl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dbl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一簇一簇地挂在枝头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通红通红的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像是一盏盏小红灯笼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dbl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的句子写了山楂的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加点词写了山楂的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的句子运用了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的修辞手法。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画出本段的关键句。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秋天的山楂树林十分美丽</a:t>
            </a:r>
            <a:r>
              <a:rPr lang="zh-CN" altLang="zh-CN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仿照文段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选择一种景物写一写吧。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74283" y="1964344"/>
            <a:ext cx="1578620" cy="459741"/>
            <a:chOff x="2274283" y="1748444"/>
            <a:chExt cx="1578620" cy="459741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2274283" y="1748444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2669137" y="1748444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2991255" y="1748444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3386109" y="1748444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239349" y="227127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外形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904867" y="227127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颜色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00258" y="28360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比喻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129</Words>
  <Application>Microsoft Office PowerPoint</Application>
  <PresentationFormat>宽屏</PresentationFormat>
  <Paragraphs>36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115</cp:revision>
  <dcterms:created xsi:type="dcterms:W3CDTF">2023-06-16T14:45:50Z</dcterms:created>
  <dcterms:modified xsi:type="dcterms:W3CDTF">2025-09-03T08:42:39Z</dcterms:modified>
</cp:coreProperties>
</file>