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692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我有一个想法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一、关于本次习作的要求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我们只能写生活中那些令人感到温暖的行为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发表自己的看法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针对生活中一些需要改进的问题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选择一个发表自己的想法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要把自己的想法写清楚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针对某个问题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可以从不同的角度提出自己的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想法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二、选一选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填一填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明确本次习作的任务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现象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问题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本次习作要写清楚两个方面的内容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要写清楚生活中引起你关注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要写清楚你的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。如果有改进建议和解决办法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也可以写下来。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646460" y="68278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919620" y="51624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7248" y="51624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33385" y="51624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三、下面的素材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哪些可以写进这次的习作中呢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在合适的材料后面画上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不讲文明的现象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如待人不礼貌、随意横穿马路。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破坏环境的现象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如随手扔垃圾、践踏花草、污染水资源。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不良生活习惯的现象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如玩手机上瘾、起床不叠被、不刷牙。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生活中的浪费现象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如吃饭挑食、浪费水电。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写科幻故事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如遨游太空、游历小人国。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25767" y="20555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49322" y="26128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15640" y="31776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32213" y="37197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四、片段写作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我有一个想法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道路两旁的大树冻得直打哆嗦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枯黄的树叶抖落了一地。清晨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环卫工人们手持扫帚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将街道上的落叶清扫成堆。看着环卫工人们辛劳的背影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我心里又焦急又怜惜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可有什么好办法能帮帮他们呢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我灵光一闪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160</Words>
  <Application>Microsoft Office PowerPoint</Application>
  <PresentationFormat>宽屏</PresentationFormat>
  <Paragraphs>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MS Mincho</vt:lpstr>
      <vt:lpstr>NEU-BZ-S92</vt:lpstr>
      <vt:lpstr>等线</vt:lpstr>
      <vt:lpstr>方正书宋_GBK</vt:lpstr>
      <vt:lpstr>方正宋黑_GBK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2025-09-03T09:07:12Z</dcterms:modified>
</cp:coreProperties>
</file>