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  <p15:guide id="19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读不完的大书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327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一、下列加点字的注音有误的一项是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343307"/>
              </p:ext>
            </p:extLst>
          </p:nvPr>
        </p:nvGraphicFramePr>
        <p:xfrm>
          <a:off x="479206" y="2126225"/>
          <a:ext cx="11275153" cy="238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4510061" imgH="952119" progId="Word.Document.12">
                  <p:embed/>
                </p:oleObj>
              </mc:Choice>
              <mc:Fallback>
                <p:oleObj name="文档" r:id="rId4" imgW="4510061" imgH="952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26225"/>
                        <a:ext cx="11275153" cy="2380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6437416" y="13594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0978"/>
            <a:ext cx="11430000" cy="3281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1521" y="21490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梨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938856" y="214908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姿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态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894394" y="3957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部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8758123" y="39570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奥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秘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54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根据下图字形的演变过程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我能猜出这个字是本课中的汉字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224872"/>
            <a:ext cx="10390909" cy="19909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709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我会用上图中的字所组成的词语填空。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小华的生日快到了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我要送给他一套精美的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90884" y="15945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册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03230" y="48689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画册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凡脱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挺拔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池塘边的棕榈树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大蒲扇似的叶子在风中摇摆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的样子。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的日子里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它倒映在池塘的水中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小鱼在倒影间游玩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又是另一种境界。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239" y="1484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超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43176" y="1484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65607" y="1484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井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38543" y="1484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序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0239" y="20574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36594" y="20574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18898" y="20574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38543" y="20574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爽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88389" y="25667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高大挺拔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73306" y="312559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超凡脱俗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26203" y="36799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秋高气爽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天空中的文字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天空中也有一套文字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你知道吗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船只驶过水面不会留下痕迹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大海也没有写着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由此往北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的指路牌。水手们朝天望望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在许多的星座中找到了小熊座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在小熊座中又找到了北极星。有北极星的方向就是北方。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云也是天空中的字。在蔚蓝的天空上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延伸着一片白色丝缕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好像有人把一绺白发投向天空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这就是卷云。卷云增厚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在天空中逐渐铺开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十有八九就是阴雨天要来了。在炎热的夏季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远远耸立着一座白色的云山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像铁匠铺里的砧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zhēn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铁。飞行员知道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砧状云是雷雨的预兆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应该离它远点才好。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天空的使者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鸟儿也会教给那些留心观察它们的人许多知识。燕子在空中飞得很高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看上去很小很小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明天通常是好天气。鹤排着整齐的队形向着太阳飞行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它们告诉人们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热天已经过去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秋天即将来临。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阅读天空这本书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你可以了解许多新奇的东西。其实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大自然就是一本百科全书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你仔细观察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一定会有你想要的答案。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选自《阅读对接》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0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文中写的三种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天空中的文字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选择恰当的关联词填在短文最后一段的括号里。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只要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因为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阅读天空这本书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你可以了解许多新奇的东西。其实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大自然就是一本百科全书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你仔细观察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一定会有你想要的答案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砧状云是什么样子的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在文中画出相关语句。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在炎热的夏季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远远耸立着一座白色的云山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像铁匠铺里的砧铁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文中哪些生动的语言给你留下了深刻的印象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请你写在下面的横线上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在蔚蓝的天空上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延伸着一片白色丝缕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好像有人把一绺白发投向天空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这就是卷云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1022" y="2601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北极星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08893" y="2601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75030" y="2601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鸟儿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46666" y="25159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只要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36994" y="25159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76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404</Words>
  <Application>Microsoft Office PowerPoint</Application>
  <PresentationFormat>宽屏</PresentationFormat>
  <Paragraphs>62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2025-09-03T09:15:12Z</dcterms:modified>
</cp:coreProperties>
</file>