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77" r:id="rId6"/>
    <p:sldId id="995" r:id="rId7"/>
    <p:sldId id="996" r:id="rId8"/>
    <p:sldId id="997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知  识  盘  点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821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782269"/>
              </p:ext>
            </p:extLst>
          </p:nvPr>
        </p:nvGraphicFramePr>
        <p:xfrm>
          <a:off x="479206" y="721303"/>
          <a:ext cx="11275153" cy="2380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4510061" imgH="952119" progId="Word.Document.12">
                  <p:embed/>
                </p:oleObj>
              </mc:Choice>
              <mc:Fallback>
                <p:oleObj name="文档" r:id="rId3" imgW="4510061" imgH="952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721303"/>
                        <a:ext cx="11275153" cy="23802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381000" y="3049791"/>
                <a:ext cx="11430000" cy="35621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二、多音字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参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ē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人参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ā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参加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臂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b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ì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手臂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bei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胳臂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x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ì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高兴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x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ī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兴旺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舍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è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宿舍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ě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舍得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角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ji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ǎ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o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角度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ju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é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角色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049791"/>
                <a:ext cx="11430000" cy="3562129"/>
              </a:xfrm>
              <a:prstGeom prst="rect">
                <a:avLst/>
              </a:prstGeom>
              <a:blipFill rotWithShape="0">
                <a:blip r:embed="rId5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字形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293670"/>
              </p:ext>
            </p:extLst>
          </p:nvPr>
        </p:nvGraphicFramePr>
        <p:xfrm>
          <a:off x="479206" y="2097834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4510061" imgH="476059" progId="Word.Document.12">
                  <p:embed/>
                </p:oleObj>
              </mc:Choice>
              <mc:Fallback>
                <p:oleObj name="文档" r:id="rId3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2097834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四、词语归类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.ABB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式词语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懒洋洋　慢腾腾　颤巍巍　兴冲冲　静悄悄　空荡荡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乱糟糟　闹哄哄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.AABB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式词语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来来往往　密密层层　严严实实　祖祖辈辈　葱葱茏茏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其他重点四字词语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银光闪闪　举世闻名　琳琅满目　应有尽有　当之无愧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一应俱全　大饱口福　美不胜收　奔流不息　各种各样　成群结队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形容词搭配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的地方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各种各样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的珊瑚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茂密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的树林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宝贵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的肥料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富饶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的西沙群岛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浩瀚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的大海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灰色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的海鸥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银色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的军舰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金黄色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的海螺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嫩绿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的叶子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美丽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的大花坛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酸甜可口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的山葡萄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鲜嫩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的蘑菇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巨大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的宝库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五、古诗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早发白帝城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朝辞白帝彩云间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千里江陵一日还。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两岸猿声啼不住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轻舟已过万重山。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78</Words>
  <Application>Microsoft Office PowerPoint</Application>
  <PresentationFormat>宽屏</PresentationFormat>
  <Paragraphs>21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NEU-BZ-S92</vt:lpstr>
      <vt:lpstr>等线</vt:lpstr>
      <vt:lpstr>方正书宋_GBK</vt:lpstr>
      <vt:lpstr>方正宋黑_GBK</vt:lpstr>
      <vt:lpstr>黑体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113</cp:revision>
  <dcterms:created xsi:type="dcterms:W3CDTF">2023-06-16T14:45:50Z</dcterms:created>
  <dcterms:modified xsi:type="dcterms:W3CDTF">2025-09-01T03:31:49Z</dcterms:modified>
</cp:coreProperties>
</file>