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77" r:id="rId6"/>
    <p:sldId id="995" r:id="rId7"/>
    <p:sldId id="996" r:id="rId8"/>
    <p:sldId id="997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语  文  园  地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一、下列用来形容不同季节的词语对应有误的一项是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暖和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明媚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春暖花开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草长莺飞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炎热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酷暑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绿树成荫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烈日炎炎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凉爽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秋风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送爽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桃红柳绿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冰冷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严寒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天寒地冻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鹅毛大雪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927014" y="124763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127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二、读书时遇到不理解的词语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下列做法不正确的一项是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联系上下文理解词语的意思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借助工具书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字典或词典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查找词语的意思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结合生活经验理解词语的意思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直接跳过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不可以向他人请教词语的意思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将词语拆解后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先理解字的意思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再合起来想一想词语的意思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可以几种方法同时使用来理解词语的意思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2153" y="907097"/>
            <a:ext cx="5927694" cy="159142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373823" y="20942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三、运用多种方法理解词语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听到外面的暴风雨声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独自在家的小丽胆战心惊。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我会用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的方法来理解词语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胆战心惊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登山途中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他知难而进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几次跌倒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都爬起来再上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毫不气馁。最后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他终于登上了山顶。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我会用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的方法来理解词语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毫不气馁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482601" y="1415935"/>
            <a:ext cx="1526667" cy="459741"/>
            <a:chOff x="6482601" y="1415935"/>
            <a:chExt cx="1526667" cy="45974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6482601" y="141593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835892" y="141593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7189183" y="141593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7542474" y="141593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12637" y="3099262"/>
            <a:ext cx="1547449" cy="459741"/>
            <a:chOff x="6482601" y="1415935"/>
            <a:chExt cx="1547449" cy="459741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482601" y="141593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6835892" y="141593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7189183" y="141593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7563256" y="1415935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601358" y="171741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结合生活经验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71957" y="227230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非常害怕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590981" y="393249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联系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上下文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71957" y="4497777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没有灰心丧气、失掉勇气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四、根据所学内容填空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《舟夜书所见》一诗中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诗人查慎行在漆黑的夜晚只看见一点微光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正是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月黑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微风阵阵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吹起细浪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灯光散开好像无数的星星一般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让我们想起了诗句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503" y="23725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见渔灯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32843" y="23725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孤光一点萤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10730" y="2926953"/>
            <a:ext cx="40446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微微风簇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浪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散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作满河星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137</Words>
  <Application>Microsoft Office PowerPoint</Application>
  <PresentationFormat>宽屏</PresentationFormat>
  <Paragraphs>46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2025-09-01T23:53:05Z</dcterms:modified>
</cp:coreProperties>
</file>