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9" r:id="rId7"/>
    <p:sldId id="995" r:id="rId8"/>
    <p:sldId id="1000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54" y="972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69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续写故事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一、读懂图画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明确习作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72859"/>
            <a:ext cx="11430000" cy="386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第一幅图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同学们聚在一起兴致勃勃地谈论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第二幅图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图中的同学是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他看起来不太高兴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因为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第三幅图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其他同学知道了李晓明的爸爸妈妈在外地工作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打算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4819" y="126736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自己是怎样过生日的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83316" y="18081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李晓明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0400" y="2369483"/>
            <a:ext cx="7099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他快过生日了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而他的爸爸妈妈都在外地工作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9912" y="34716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给李晓明过生日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061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二、多角度思考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拓宽思路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李晓明过生日那天会发生什么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选择一种结局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把同学们给李晓明过生日的场景和李晓明的反应详细地写出来。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第一种结局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同学们正在李晓明的家里为他过生日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他的爸爸妈妈回来了。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第二种结局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同学们在学校里给了李晓明一个大大的生日惊喜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让他感受到了同学们深厚的情谊。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第三种结局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同学们正在为李晓明过生日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李晓明的爸爸妈妈通过视频为李晓明送上生日祝福。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213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星期五早上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李晓明像往常一样背着书包走进了学校大门。当他走到教室门口时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发现教室门关着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里面一点儿声音也没有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就连平日到校最早的值日班长也不见踪影。李晓明感到非常纳闷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心想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大家都去哪里了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教室怎么这么安静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李晓明疑惑地打开了门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就在这时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同学们热烈地鼓掌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李晓明很惊讶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接着听到同学们唱着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祝你生日快乐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同学们端来生日蛋糕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给李晓明庆祝生日。李晓明眼眶泛红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被同学们突如其来的生日惊喜深深感动。他激动得一时说不出话来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过了好一会儿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才声音略带颤抖地说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en-US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谢谢大家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这是我最难忘的一次生日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我真的太开心了。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96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328</Words>
  <Application>Microsoft Office PowerPoint</Application>
  <PresentationFormat>宽屏</PresentationFormat>
  <Paragraphs>21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113</cp:revision>
  <dcterms:created xsi:type="dcterms:W3CDTF">2023-06-16T14:45:50Z</dcterms:created>
  <dcterms:modified xsi:type="dcterms:W3CDTF">2025-09-02T04:00:13Z</dcterms:modified>
</cp:coreProperties>
</file>