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9"/>
  </p:notesMasterIdLst>
  <p:sldIdLst>
    <p:sldId id="998" r:id="rId5"/>
    <p:sldId id="977" r:id="rId6"/>
    <p:sldId id="995" r:id="rId7"/>
    <p:sldId id="975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习　作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246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那次经历真难忘</a:t>
            </a:r>
            <a:endParaRPr lang="zh-CN" altLang="zh-CN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本次习作的主题是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那次经历真难忘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是属于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记事　写人　写景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的文章。这次习作要围绕两个重点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二、下面的素材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哪些可以写进本次习作中呢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在合适的材料后面画上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体育课上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张老师带大家玩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老鹰捉小鸡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的游戏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很难忘。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有一次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小明在公园踢足球时受伤了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我把他送往医院。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课余时间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我喜欢和小伙伴们到野外观察小动物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收获很多。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周末我跟老师和同学一起去自然博物馆参观。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04567" y="15049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记事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18767" y="20593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经历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63203" y="20593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难忘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642189" y="32029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29888" y="37677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47487" y="43284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83553" y="488283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272"/>
            <a:ext cx="11430000" cy="593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三、完成思维导图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并试着写一写中间部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074594"/>
            <a:ext cx="11430000" cy="476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52</Words>
  <Application>Microsoft Office PowerPoint</Application>
  <PresentationFormat>宽屏</PresentationFormat>
  <Paragraphs>20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9" baseType="lpstr">
      <vt:lpstr>MS Mincho</vt:lpstr>
      <vt:lpstr>NEU-BZ-S92</vt:lpstr>
      <vt:lpstr>等线</vt:lpstr>
      <vt:lpstr>方正书宋_GBK</vt:lpstr>
      <vt:lpstr>黑体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2025-09-03T08:53:20Z</dcterms:modified>
</cp:coreProperties>
</file>