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1"/>
  </p:notesMasterIdLst>
  <p:sldIdLst>
    <p:sldId id="998" r:id="rId5"/>
    <p:sldId id="977" r:id="rId6"/>
    <p:sldId id="995" r:id="rId7"/>
    <p:sldId id="996" r:id="rId8"/>
    <p:sldId id="997" r:id="rId9"/>
    <p:sldId id="97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知  识  盘  点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2897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一、重点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字音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235588"/>
              </p:ext>
            </p:extLst>
          </p:nvPr>
        </p:nvGraphicFramePr>
        <p:xfrm>
          <a:off x="479206" y="1580167"/>
          <a:ext cx="11275153" cy="2974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3" imgW="4510061" imgH="1189968" progId="Word.Document.12">
                  <p:embed/>
                </p:oleObj>
              </mc:Choice>
              <mc:Fallback>
                <p:oleObj name="文档" r:id="rId3" imgW="4510061" imgH="11899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9206" y="1580167"/>
                        <a:ext cx="11275153" cy="29749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343766"/>
                <a:ext cx="11430000" cy="501695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 smtClean="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二、多音字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少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sh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ǎ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o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少许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sh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o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少年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zh-CN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冲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ch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ō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ng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冲刺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  <m:r>
                                <a:rPr lang="en-US" altLang="zh-CN" b="0" i="0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   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ch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ò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ng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冲劲儿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		</a:t>
                </a:r>
                <a:r>
                  <a:rPr lang="zh-CN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系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x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ì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关系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  <m:r>
                                <m:rPr>
                                  <m:nor/>
                                </m:rPr>
                                <a:rPr lang="en-US" altLang="zh-CN" b="0" i="0" smtClean="0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   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j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ì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系鞋带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答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d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ā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答应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d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á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回答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r>
                  <a:rPr lang="zh-CN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应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y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ī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n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ɡ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应该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y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ì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ng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应答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	</a:t>
                </a:r>
                <a:r>
                  <a:rPr lang="zh-CN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骨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g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ū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骨碌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g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ǔ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骨头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ch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ǔ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处罚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ch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ù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住处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343766"/>
                <a:ext cx="11430000" cy="5016951"/>
              </a:xfrm>
              <a:prstGeom prst="rect">
                <a:avLst/>
              </a:prstGeom>
              <a:blipFill rotWithShape="0">
                <a:blip r:embed="rId2"/>
                <a:stretch>
                  <a:fillRect l="-1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6056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三、重点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字形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4707351"/>
              </p:ext>
            </p:extLst>
          </p:nvPr>
        </p:nvGraphicFramePr>
        <p:xfrm>
          <a:off x="479206" y="1276781"/>
          <a:ext cx="11275153" cy="1190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3" imgW="4510061" imgH="476059" progId="Word.Document.12">
                  <p:embed/>
                </p:oleObj>
              </mc:Choice>
              <mc:Fallback>
                <p:oleObj name="文档" r:id="rId3" imgW="4510061" imgH="4760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9206" y="1276781"/>
                        <a:ext cx="11275153" cy="11901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2435756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四、带有口字旁的字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与吃的动作有关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咬、叼、嚼、咽、啃、吞、含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与声音有关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啪、哗、吱、嗡、嘟、呜、嘀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与叫唤的动作有关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叫、喊、嚷、吼、吵、啼、唤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0677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五、带有数字的成语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百发百中　百战百胜　百依百顺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四面八方　四通八达　四平八稳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七上八下　七嘴八舌　七手八脚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六、与团结有关的俗语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人心齐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泰山移。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二人同心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其利断金。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三个臭皮匠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顶个诸葛亮。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</TotalTime>
  <Words>110</Words>
  <Application>Microsoft Office PowerPoint</Application>
  <PresentationFormat>宽屏</PresentationFormat>
  <Paragraphs>22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NEU-BZ-S92</vt:lpstr>
      <vt:lpstr>等线</vt:lpstr>
      <vt:lpstr>方正书宋_GBK</vt:lpstr>
      <vt:lpstr>黑体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114</cp:revision>
  <dcterms:created xsi:type="dcterms:W3CDTF">2023-06-16T14:45:50Z</dcterms:created>
  <dcterms:modified xsi:type="dcterms:W3CDTF">2025-09-01T02:58:36Z</dcterms:modified>
</cp:coreProperties>
</file>