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102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153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写日记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一、读下面的日记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40466"/>
            <a:ext cx="11430000" cy="33929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星期三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是学校举行合唱比赛的日子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也是全班同学满怀憧憬的日子。我们班第一个上场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站在后台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大家又紧张又期待。音乐老师笑着给我们打气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别慌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正常发挥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上台后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面对台下的观众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大家心里直发慌。好在熟悉的音乐声响起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领唱同学一开嗓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我们迅速跟上。歌声饱含激情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动人心弦。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一曲终了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台下掌声雷动。我们相视而笑</a:t>
            </a:r>
            <a:r>
              <a:rPr lang="en-US" altLang="zh-CN" dirty="0">
                <a:solidFill>
                  <a:srgbClr val="000000"/>
                </a:solidFill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满是自豪。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142673" y="249658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06355" y="249658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结合这篇日记来看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下列说法错误的一项是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可以推测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憧憬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日记的内容可以多种多样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格式也不受限制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记日记可以帮助我们养成留心观察生活、记录生活的习惯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记日记还能记录我们的收获和感想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例如本文中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参加合唱比赛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获得掌声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感到自豪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43687" y="10182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781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二、根据思维导图写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日记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15831"/>
            <a:ext cx="11430000" cy="560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47</Words>
  <Application>Microsoft Office PowerPoint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2025-09-01T23:50:47Z</dcterms:modified>
</cp:coreProperties>
</file>