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77" r:id="rId6"/>
    <p:sldId id="995" r:id="rId7"/>
    <p:sldId id="996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快乐读书吧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在那奇妙的王国里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一、请你根据《安徒生童话》的故事内容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请你把图片和对应的童话故事名称连起来。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462900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480572" y="3893149"/>
            <a:ext cx="8432355" cy="21231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62764" y="3893149"/>
            <a:ext cx="2706963" cy="21231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84664" y="3893149"/>
            <a:ext cx="5239418" cy="21231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900910" y="3893149"/>
            <a:ext cx="5239418" cy="21231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根据故事情节选出对应的童话故事名称。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《海的女儿》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《野天鹅》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《拇指姑娘》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主人公从花朵里出生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住在胡桃壳里。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主人公用声音和巫婆交换能变成人的药水。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主人公拯救被王后的魔法变成天鹅的十一位哥哥。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4003" y="24296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60748" y="29736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31012" y="35377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二、在《安徒生童话》中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你印象最深刻的人物是谁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请说明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原因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我印象最深刻的是《野天鹅》中的艾丽莎。因为她为了救自己的哥哥们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承受了荨麻的刺痛和一年不能说话的痛苦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坚决不放弃。她的勇气、决心和毅力感动了我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三、除了《安徒生童话》之外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还有《稻草人》《格林童话》等经典童话故事书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请你制作一份阅读计划表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152</Words>
  <Application>Microsoft Office PowerPoint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2025-09-03T08:00:45Z</dcterms:modified>
</cp:coreProperties>
</file>