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78" r:id="rId8"/>
    <p:sldId id="996" r:id="rId9"/>
    <p:sldId id="979" r:id="rId10"/>
    <p:sldId id="997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司马光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00818"/>
            <a:ext cx="11430000" cy="510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19503" y="2151787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公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司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6849940" y="215178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登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山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175214" y="39587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击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605896" y="574433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放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弃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068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二、阅读课文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群儿戏于庭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一儿登瓮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足跌没水中。众皆弃去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光持石击瓮破之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儿得活。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下列句子中朗读节奏划分正确的一项是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群儿戏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于庭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跌没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持石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击瓮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破之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056651" y="288017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正确的画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 smtClean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众皆弃去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离开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群儿戏于庭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群儿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儿子们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一儿登瓮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是指口大肚小的陶器。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通过这件事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你觉得司马光是一个怎样的人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司马光是一个沉着冷静、机智勇敢的人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073917" y="1405804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100055" y="2003830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77937" y="2551070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三、阅读文言文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文彦博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彦博幼时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与群儿戏击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球。球入柱穴</a:t>
            </a:r>
            <a:r>
              <a:rPr lang="zh-CN" altLang="zh-CN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不能取。公以水灌之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球浮出。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选自《智囊》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【注】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文彦博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北宋大臣。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玩。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柱穴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洞穴。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文彦博是如何取到球的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在文中画出来。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公以水灌</a:t>
            </a:r>
            <a:r>
              <a:rPr lang="zh-CN" altLang="zh-CN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718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画出下面句子的朗读停顿。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限三处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彦博幼时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与群儿戏击球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彦博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幼时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群儿戏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击球。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球入柱穴中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不能取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是什么意思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球滚入洞穴中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取不出来。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读了这篇文章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我们可以感受到文彦博是一个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聪明机智、沉着冷静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自以为是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如果你在现场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你还能想到哪些办法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试着写出一种你想到的做法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用长柄夹子把球夹出来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846360" y="298089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299</Words>
  <Application>Microsoft Office PowerPoint</Application>
  <PresentationFormat>宽屏</PresentationFormat>
  <Paragraphs>50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NEU-BZ-S92</vt:lpstr>
      <vt:lpstr>等线</vt:lpstr>
      <vt:lpstr>方正书宋_GBK</vt:lpstr>
      <vt:lpstr>方正宋黑_GBK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2025-09-03T09:06:11Z</dcterms:modified>
</cp:coreProperties>
</file>