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古诗三首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632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汉字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82878"/>
            <a:ext cx="11430000" cy="32501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83419" y="25530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孤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4160750" y="25530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返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842439" y="25530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望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8338730" y="25530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岸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2161770" y="43629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抹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4036893" y="43629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宜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二、给加点词选择正确的解释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碧水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东流至此回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回旋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江水被阻隔产生旋涡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回到这里来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山色空蒙雨亦奇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隐隐约约的样子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空的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没有东西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水光潋滟晴方好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非常美丽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波光闪动的样子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14610" y="1706881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91055" y="2833961"/>
            <a:ext cx="820085" cy="459741"/>
            <a:chOff x="1391055" y="2833961"/>
            <a:chExt cx="820085" cy="459741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1391055" y="2833961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744346" y="2833961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22228" y="3945788"/>
            <a:ext cx="820085" cy="459741"/>
            <a:chOff x="1391055" y="2833961"/>
            <a:chExt cx="820085" cy="459741"/>
          </a:xfrm>
        </p:grpSpPr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1391055" y="2833961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1744346" y="2833961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矩形 9"/>
          <p:cNvSpPr>
            <a:spLocks noChangeAspect="1"/>
          </p:cNvSpPr>
          <p:nvPr/>
        </p:nvSpPr>
        <p:spPr>
          <a:xfrm>
            <a:off x="3492568" y="140859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492568" y="251489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502987" y="36429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44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三、根据课文内容完成练习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下列图画与《望天门山》中描绘的画面最相近的一项是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04450"/>
            <a:ext cx="11430000" cy="211832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34958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《望天门山》的作者是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代诗人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。本诗共四句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前两句侧重于写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山川之势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行船感受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后两句侧重于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写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山川之势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行船感受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550469" y="14257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701912" y="44063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38312" y="44063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李白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39973" y="49447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23031" y="550771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《鹿柴》的作者是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代诗人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。诗人生动地描绘了山中的景色。诗中描写傍晚的阳光自林间射入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照在树下的青苔上的诗句是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《饮湖上初晴后雨》的作者是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代诗人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。诗人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对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的景色进行了赞美。诗中提到想把西湖比作西施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淡妆和浓妆都很适合的诗句是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16112" y="10590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79775" y="10590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王维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4476" y="21533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返景入深林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00639" y="21533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复照青苔上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34521" y="271344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宋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460530" y="27134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苏轼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40085" y="32782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西湖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842781" y="3817588"/>
            <a:ext cx="6558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欲把西湖比西子　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     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淡妆浓抹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总相宜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262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四、阅读古诗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微雨夜行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白居易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漠漠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秋云起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稍稍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夜寒生。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但觉衣裳湿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无点亦无声。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【注】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漠漠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广大无际的样子。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稍稍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稍微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略微。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诗歌的后两句写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衣裳湿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却听不到雨声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表现了秋雨的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迅猛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细密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诗中将秋雨的特点刻画得很细致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据此我们可以感知诗人笔下的秋夜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温馨而美好的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宁静且富有诗意的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用自己的话说说诗歌前两句的意思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秋日的天空阴云密布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夜晚赶路的时候略微感到有些寒冷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19067" y="9091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细密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703860" y="252271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</TotalTime>
  <Words>196</Words>
  <Application>Microsoft Office PowerPoint</Application>
  <PresentationFormat>宽屏</PresentationFormat>
  <Paragraphs>67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NEU-BZ-S92</vt:lpstr>
      <vt:lpstr>等线</vt:lpstr>
      <vt:lpstr>方正书宋_GBK</vt:lpstr>
      <vt:lpstr>方正宋黑_GBK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2025-09-03T09:24:00Z</dcterms:modified>
</cp:coreProperties>
</file>