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9"/>
  </p:notesMasterIdLst>
  <p:sldIdLst>
    <p:sldId id="998" r:id="rId5"/>
    <p:sldId id="977" r:id="rId6"/>
    <p:sldId id="995" r:id="rId7"/>
    <p:sldId id="975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习　作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45143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我来编童话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一、发挥想象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选择一组词语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编童话故事。也可以打乱顺序自由组合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或者补充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狐狸　兔子　春天　森林学校　　　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小马　小牛　早晨　农场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青蛙　金鱼　夏天　池塘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我编的童话的主角是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他具有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的品质特点。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二、童话故事中常常暗含着人生道理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你的故事要说明什么道理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8292"/>
            <a:ext cx="11430000" cy="5932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三、为了让故事情节更精彩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你准备增加什么人物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创设什么有趣的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情节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056036439"/>
              </p:ext>
            </p:extLst>
          </p:nvPr>
        </p:nvGraphicFramePr>
        <p:xfrm>
          <a:off x="381000" y="894430"/>
          <a:ext cx="11430000" cy="2560320"/>
        </p:xfrm>
        <a:graphic>
          <a:graphicData uri="http://schemas.openxmlformats.org/drawingml/2006/table">
            <a:tbl>
              <a:tblPr firstRow="1" firstCol="1" bandRow="1"/>
              <a:tblGrid>
                <a:gridCol w="1655618"/>
                <a:gridCol w="9774382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角色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角色特点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主角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配角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配角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配角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594315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故事发生的时间是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地点是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他们在那里做什么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他们之间发生了什么事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四、根据思路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创编童话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285</TotalTime>
  <Words>71</Words>
  <Application>Microsoft Office PowerPoint</Application>
  <PresentationFormat>宽屏</PresentationFormat>
  <Paragraphs>26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</vt:i4>
      </vt:variant>
    </vt:vector>
  </HeadingPairs>
  <TitlesOfParts>
    <vt:vector size="18" baseType="lpstr">
      <vt:lpstr>NEU-BZ-S92</vt:lpstr>
      <vt:lpstr>等线</vt:lpstr>
      <vt:lpstr>方正书宋_GBK</vt:lpstr>
      <vt:lpstr>黑体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112</cp:revision>
  <dcterms:created xsi:type="dcterms:W3CDTF">2023-06-16T14:45:50Z</dcterms:created>
  <dcterms:modified xsi:type="dcterms:W3CDTF">2025-09-03T07:56:22Z</dcterms:modified>
</cp:coreProperties>
</file>